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9"/>
  </p:notesMasterIdLst>
  <p:sldIdLst>
    <p:sldId id="257" r:id="rId2"/>
    <p:sldId id="314" r:id="rId3"/>
    <p:sldId id="290" r:id="rId4"/>
    <p:sldId id="321" r:id="rId5"/>
    <p:sldId id="323" r:id="rId6"/>
    <p:sldId id="324" r:id="rId7"/>
    <p:sldId id="319" r:id="rId8"/>
    <p:sldId id="317" r:id="rId9"/>
    <p:sldId id="328" r:id="rId10"/>
    <p:sldId id="329" r:id="rId11"/>
    <p:sldId id="330" r:id="rId12"/>
    <p:sldId id="327" r:id="rId13"/>
    <p:sldId id="322" r:id="rId14"/>
    <p:sldId id="325" r:id="rId15"/>
    <p:sldId id="326" r:id="rId16"/>
    <p:sldId id="281" r:id="rId17"/>
    <p:sldId id="260" r:id="rId18"/>
  </p:sldIdLst>
  <p:sldSz cx="9144000" cy="5143500" type="screen16x9"/>
  <p:notesSz cx="6858000" cy="9144000"/>
  <p:embeddedFontLst>
    <p:embeddedFont>
      <p:font typeface="Arial Rounded MT Bold" panose="020F0704030504030204" pitchFamily="34" charset="0"/>
      <p:regular r:id="rId20"/>
    </p:embeddedFont>
    <p:embeddedFont>
      <p:font typeface="Calibri" panose="020F0502020204030204" pitchFamily="34" charset="0"/>
      <p:regular r:id="rId21"/>
      <p:bold r:id="rId22"/>
      <p:italic r:id="rId23"/>
      <p:boldItalic r:id="rId24"/>
    </p:embeddedFont>
    <p:embeddedFont>
      <p:font typeface="Exo" panose="020B0604020202020204" charset="0"/>
      <p:regular r:id="rId25"/>
      <p:bold r:id="rId26"/>
      <p:italic r:id="rId27"/>
      <p:boldItalic r:id="rId28"/>
    </p:embeddedFont>
    <p:embeddedFont>
      <p:font typeface="PT Sans" panose="020B0503020203020204" pitchFamily="34" charset="0"/>
      <p:regular r:id="rId29"/>
      <p:bold r:id="rId30"/>
      <p:italic r:id="rId31"/>
      <p:boldItalic r:id="rId32"/>
    </p:embeddedFont>
    <p:embeddedFont>
      <p:font typeface="Roboto Condensed Light" panose="02000000000000000000" pitchFamily="2" charset="0"/>
      <p:regular r:id="rId33"/>
      <p:italic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83B9F39-BBBC-4921-9112-56A803134171}">
  <a:tblStyle styleId="{783B9F39-BBBC-4921-9112-56A80313417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80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jp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0"/>
        <p:cNvGrpSpPr/>
        <p:nvPr/>
      </p:nvGrpSpPr>
      <p:grpSpPr>
        <a:xfrm>
          <a:off x="0" y="0"/>
          <a:ext cx="0" cy="0"/>
          <a:chOff x="0" y="0"/>
          <a:chExt cx="0" cy="0"/>
        </a:xfrm>
      </p:grpSpPr>
      <p:sp>
        <p:nvSpPr>
          <p:cNvPr id="2721" name="Google Shape;2721;gf11272de0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2" name="Google Shape;2722;gf11272de0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5"/>
        <p:cNvGrpSpPr/>
        <p:nvPr/>
      </p:nvGrpSpPr>
      <p:grpSpPr>
        <a:xfrm>
          <a:off x="0" y="0"/>
          <a:ext cx="0" cy="0"/>
          <a:chOff x="0" y="0"/>
          <a:chExt cx="0" cy="0"/>
        </a:xfrm>
      </p:grpSpPr>
      <p:sp>
        <p:nvSpPr>
          <p:cNvPr id="2656" name="Google Shape;26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57" name="Google Shape;26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337965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63"/>
        <p:cNvGrpSpPr/>
        <p:nvPr/>
      </p:nvGrpSpPr>
      <p:grpSpPr>
        <a:xfrm>
          <a:off x="0" y="0"/>
          <a:ext cx="0" cy="0"/>
          <a:chOff x="0" y="0"/>
          <a:chExt cx="0" cy="0"/>
        </a:xfrm>
      </p:grpSpPr>
      <p:sp>
        <p:nvSpPr>
          <p:cNvPr id="4464" name="Google Shape;4464;gedfa3e31c0_2_2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5" name="Google Shape;4465;gedfa3e31c0_2_2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0"/>
        <p:cNvGrpSpPr/>
        <p:nvPr/>
      </p:nvGrpSpPr>
      <p:grpSpPr>
        <a:xfrm>
          <a:off x="0" y="0"/>
          <a:ext cx="0" cy="0"/>
          <a:chOff x="0" y="0"/>
          <a:chExt cx="0" cy="0"/>
        </a:xfrm>
      </p:grpSpPr>
      <p:sp>
        <p:nvSpPr>
          <p:cNvPr id="2721" name="Google Shape;2721;gf11272de0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2" name="Google Shape;2722;gf11272de0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748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134699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5191781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0"/>
        <p:cNvGrpSpPr/>
        <p:nvPr/>
      </p:nvGrpSpPr>
      <p:grpSpPr>
        <a:xfrm>
          <a:off x="0" y="0"/>
          <a:ext cx="0" cy="0"/>
          <a:chOff x="0" y="0"/>
          <a:chExt cx="0" cy="0"/>
        </a:xfrm>
      </p:grpSpPr>
      <p:sp>
        <p:nvSpPr>
          <p:cNvPr id="2721" name="Google Shape;2721;gf11272de0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2" name="Google Shape;2722;gf11272de0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492220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67"/>
        <p:cNvGrpSpPr/>
        <p:nvPr/>
      </p:nvGrpSpPr>
      <p:grpSpPr>
        <a:xfrm>
          <a:off x="0" y="0"/>
          <a:ext cx="0" cy="0"/>
          <a:chOff x="0" y="0"/>
          <a:chExt cx="0" cy="0"/>
        </a:xfrm>
      </p:grpSpPr>
      <p:sp>
        <p:nvSpPr>
          <p:cNvPr id="3968" name="Google Shape;3968;gedfa3e31c0_2_201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69" name="Google Shape;3969;gedfa3e31c0_2_201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0"/>
        <p:cNvGrpSpPr/>
        <p:nvPr/>
      </p:nvGrpSpPr>
      <p:grpSpPr>
        <a:xfrm>
          <a:off x="0" y="0"/>
          <a:ext cx="0" cy="0"/>
          <a:chOff x="0" y="0"/>
          <a:chExt cx="0" cy="0"/>
        </a:xfrm>
      </p:grpSpPr>
      <p:sp>
        <p:nvSpPr>
          <p:cNvPr id="2821" name="Google Shape;2821;gedfa3e31c0_2_203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2" name="Google Shape;2822;gedfa3e31c0_2_203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24" y="-27"/>
            <a:ext cx="9143711" cy="5143338"/>
            <a:chOff x="597550" y="708125"/>
            <a:chExt cx="6449225" cy="4193850"/>
          </a:xfrm>
        </p:grpSpPr>
        <p:sp>
          <p:nvSpPr>
            <p:cNvPr id="10" name="Google Shape;10;p2"/>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 name="Google Shape;48;p2"/>
          <p:cNvSpPr txBox="1">
            <a:spLocks noGrp="1"/>
          </p:cNvSpPr>
          <p:nvPr>
            <p:ph type="ctrTitle"/>
          </p:nvPr>
        </p:nvSpPr>
        <p:spPr>
          <a:xfrm>
            <a:off x="1317600" y="1193625"/>
            <a:ext cx="6508800" cy="1724400"/>
          </a:xfrm>
          <a:prstGeom prst="rect">
            <a:avLst/>
          </a:prstGeom>
          <a:effectLst>
            <a:outerShdw blurRad="142875" algn="bl" rotWithShape="0">
              <a:schemeClr val="accent2">
                <a:alpha val="38000"/>
              </a:schemeClr>
            </a:outerShdw>
          </a:effectLst>
        </p:spPr>
        <p:txBody>
          <a:bodyPr spcFirstLastPara="1" wrap="square" lIns="91425" tIns="91425" rIns="91425" bIns="91425" anchor="ctr" anchorCtr="0">
            <a:noAutofit/>
          </a:bodyPr>
          <a:lstStyle>
            <a:lvl1pPr lvl="0" algn="ctr">
              <a:lnSpc>
                <a:spcPct val="90000"/>
              </a:lnSpc>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49" name="Google Shape;49;p2"/>
          <p:cNvSpPr txBox="1">
            <a:spLocks noGrp="1"/>
          </p:cNvSpPr>
          <p:nvPr>
            <p:ph type="subTitle" idx="1"/>
          </p:nvPr>
        </p:nvSpPr>
        <p:spPr>
          <a:xfrm>
            <a:off x="2298150" y="3376773"/>
            <a:ext cx="4547700" cy="3063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50" name="Google Shape;50;p2"/>
          <p:cNvGrpSpPr/>
          <p:nvPr/>
        </p:nvGrpSpPr>
        <p:grpSpPr>
          <a:xfrm>
            <a:off x="-11" y="606814"/>
            <a:ext cx="1284435" cy="586800"/>
            <a:chOff x="-11" y="606814"/>
            <a:chExt cx="1284435" cy="586800"/>
          </a:xfrm>
        </p:grpSpPr>
        <p:sp>
          <p:nvSpPr>
            <p:cNvPr id="51" name="Google Shape;51;p2"/>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 name="Google Shape;52;p2"/>
            <p:cNvGrpSpPr/>
            <p:nvPr/>
          </p:nvGrpSpPr>
          <p:grpSpPr>
            <a:xfrm rot="10800000">
              <a:off x="-11" y="779178"/>
              <a:ext cx="883262" cy="242091"/>
              <a:chOff x="2300350" y="2601250"/>
              <a:chExt cx="2275275" cy="623625"/>
            </a:xfrm>
          </p:grpSpPr>
          <p:sp>
            <p:nvSpPr>
              <p:cNvPr id="53" name="Google Shape;53;p2"/>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9" name="Google Shape;59;p2"/>
          <p:cNvGrpSpPr/>
          <p:nvPr/>
        </p:nvGrpSpPr>
        <p:grpSpPr>
          <a:xfrm rot="5400000">
            <a:off x="85100" y="1849625"/>
            <a:ext cx="98902" cy="553090"/>
            <a:chOff x="4898850" y="4820550"/>
            <a:chExt cx="98902" cy="553090"/>
          </a:xfrm>
        </p:grpSpPr>
        <p:sp>
          <p:nvSpPr>
            <p:cNvPr id="60" name="Google Shape;60;p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 name="Google Shape;65;p2"/>
          <p:cNvGrpSpPr/>
          <p:nvPr/>
        </p:nvGrpSpPr>
        <p:grpSpPr>
          <a:xfrm>
            <a:off x="-1414555" y="3058729"/>
            <a:ext cx="2297800" cy="347400"/>
            <a:chOff x="-1414555" y="3058729"/>
            <a:chExt cx="2297800" cy="347400"/>
          </a:xfrm>
        </p:grpSpPr>
        <p:sp>
          <p:nvSpPr>
            <p:cNvPr id="66" name="Google Shape;66;p2"/>
            <p:cNvSpPr/>
            <p:nvPr/>
          </p:nvSpPr>
          <p:spPr>
            <a:xfrm>
              <a:off x="-1414555" y="3338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111455" y="3058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 name="Google Shape;68;p2"/>
          <p:cNvGrpSpPr/>
          <p:nvPr/>
        </p:nvGrpSpPr>
        <p:grpSpPr>
          <a:xfrm flipH="1">
            <a:off x="-799254" y="4139005"/>
            <a:ext cx="1823016" cy="196994"/>
            <a:chOff x="7857346" y="4002005"/>
            <a:chExt cx="1823016" cy="196994"/>
          </a:xfrm>
        </p:grpSpPr>
        <p:sp>
          <p:nvSpPr>
            <p:cNvPr id="69" name="Google Shape;69;p2"/>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72;p2"/>
          <p:cNvSpPr/>
          <p:nvPr/>
        </p:nvSpPr>
        <p:spPr>
          <a:xfrm rot="10800000">
            <a:off x="8027645" y="247897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 name="Google Shape;75;p2"/>
          <p:cNvGrpSpPr/>
          <p:nvPr/>
        </p:nvGrpSpPr>
        <p:grpSpPr>
          <a:xfrm>
            <a:off x="7812807" y="997962"/>
            <a:ext cx="1520982" cy="302065"/>
            <a:chOff x="5642557" y="-150670"/>
            <a:chExt cx="1520982" cy="302065"/>
          </a:xfrm>
        </p:grpSpPr>
        <p:sp>
          <p:nvSpPr>
            <p:cNvPr id="76" name="Google Shape;76;p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 name="Google Shape;81;p2"/>
          <p:cNvGrpSpPr/>
          <p:nvPr/>
        </p:nvGrpSpPr>
        <p:grpSpPr>
          <a:xfrm>
            <a:off x="8495989" y="1713528"/>
            <a:ext cx="883262" cy="242091"/>
            <a:chOff x="2300350" y="2601250"/>
            <a:chExt cx="2275275" cy="623625"/>
          </a:xfrm>
        </p:grpSpPr>
        <p:sp>
          <p:nvSpPr>
            <p:cNvPr id="82" name="Google Shape;82;p2"/>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 name="Google Shape;88;p2"/>
          <p:cNvGrpSpPr/>
          <p:nvPr/>
        </p:nvGrpSpPr>
        <p:grpSpPr>
          <a:xfrm>
            <a:off x="8267392" y="3231066"/>
            <a:ext cx="1105976" cy="133969"/>
            <a:chOff x="8183182" y="663852"/>
            <a:chExt cx="1475028" cy="178673"/>
          </a:xfrm>
        </p:grpSpPr>
        <p:grpSp>
          <p:nvGrpSpPr>
            <p:cNvPr id="89" name="Google Shape;89;p2"/>
            <p:cNvGrpSpPr/>
            <p:nvPr/>
          </p:nvGrpSpPr>
          <p:grpSpPr>
            <a:xfrm>
              <a:off x="8183182" y="774425"/>
              <a:ext cx="1178025" cy="68100"/>
              <a:chOff x="2024450" y="204150"/>
              <a:chExt cx="1178025" cy="68100"/>
            </a:xfrm>
          </p:grpSpPr>
          <p:sp>
            <p:nvSpPr>
              <p:cNvPr id="90" name="Google Shape;90;p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 name="Google Shape;100;p2"/>
            <p:cNvGrpSpPr/>
            <p:nvPr/>
          </p:nvGrpSpPr>
          <p:grpSpPr>
            <a:xfrm>
              <a:off x="8480185" y="663852"/>
              <a:ext cx="1178025" cy="68100"/>
              <a:chOff x="2024450" y="204150"/>
              <a:chExt cx="1178025" cy="68100"/>
            </a:xfrm>
          </p:grpSpPr>
          <p:sp>
            <p:nvSpPr>
              <p:cNvPr id="101" name="Google Shape;101;p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1" name="Google Shape;111;p2"/>
          <p:cNvGrpSpPr/>
          <p:nvPr/>
        </p:nvGrpSpPr>
        <p:grpSpPr>
          <a:xfrm rot="5400000">
            <a:off x="8520259" y="3926674"/>
            <a:ext cx="302065" cy="1520982"/>
            <a:chOff x="-108754" y="2690919"/>
            <a:chExt cx="302065" cy="1520982"/>
          </a:xfrm>
        </p:grpSpPr>
        <p:sp>
          <p:nvSpPr>
            <p:cNvPr id="112" name="Google Shape;112;p2"/>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 name="Google Shape;117;p2"/>
          <p:cNvGrpSpPr/>
          <p:nvPr/>
        </p:nvGrpSpPr>
        <p:grpSpPr>
          <a:xfrm>
            <a:off x="1710357" y="-107958"/>
            <a:ext cx="1520982" cy="302065"/>
            <a:chOff x="5642557" y="-150670"/>
            <a:chExt cx="1520982" cy="302065"/>
          </a:xfrm>
        </p:grpSpPr>
        <p:sp>
          <p:nvSpPr>
            <p:cNvPr id="118" name="Google Shape;118;p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 name="Google Shape;123;p2"/>
          <p:cNvGrpSpPr/>
          <p:nvPr/>
        </p:nvGrpSpPr>
        <p:grpSpPr>
          <a:xfrm>
            <a:off x="6420895" y="-1455296"/>
            <a:ext cx="347400" cy="2297800"/>
            <a:chOff x="6420895" y="-1455296"/>
            <a:chExt cx="347400" cy="2297800"/>
          </a:xfrm>
        </p:grpSpPr>
        <p:sp>
          <p:nvSpPr>
            <p:cNvPr id="124" name="Google Shape;124;p2"/>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 name="Google Shape;126;p2"/>
          <p:cNvSpPr/>
          <p:nvPr/>
        </p:nvSpPr>
        <p:spPr>
          <a:xfrm rot="10800000">
            <a:off x="1023762" y="4389464"/>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29"/>
        <p:cNvGrpSpPr/>
        <p:nvPr/>
      </p:nvGrpSpPr>
      <p:grpSpPr>
        <a:xfrm>
          <a:off x="0" y="0"/>
          <a:ext cx="0" cy="0"/>
          <a:chOff x="0" y="0"/>
          <a:chExt cx="0" cy="0"/>
        </a:xfrm>
      </p:grpSpPr>
      <p:grpSp>
        <p:nvGrpSpPr>
          <p:cNvPr id="230" name="Google Shape;230;p4"/>
          <p:cNvGrpSpPr/>
          <p:nvPr/>
        </p:nvGrpSpPr>
        <p:grpSpPr>
          <a:xfrm>
            <a:off x="-24" y="-27"/>
            <a:ext cx="9143711" cy="5143338"/>
            <a:chOff x="597550" y="708125"/>
            <a:chExt cx="6449225" cy="4193850"/>
          </a:xfrm>
        </p:grpSpPr>
        <p:sp>
          <p:nvSpPr>
            <p:cNvPr id="231" name="Google Shape;231;p4"/>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4"/>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4"/>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4"/>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4"/>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4"/>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4"/>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4"/>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4"/>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4"/>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4"/>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4"/>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4"/>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4"/>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4"/>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4"/>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4"/>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4"/>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4"/>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4"/>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4"/>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4"/>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4"/>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4"/>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4"/>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4"/>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4"/>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4"/>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4"/>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4"/>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4"/>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4"/>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4"/>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4"/>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4"/>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4"/>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 name="Google Shape;269;p4"/>
          <p:cNvSpPr txBox="1">
            <a:spLocks noGrp="1"/>
          </p:cNvSpPr>
          <p:nvPr>
            <p:ph type="title"/>
          </p:nvPr>
        </p:nvSpPr>
        <p:spPr>
          <a:xfrm>
            <a:off x="713100" y="539400"/>
            <a:ext cx="7717800" cy="572700"/>
          </a:xfrm>
          <a:prstGeom prst="rect">
            <a:avLst/>
          </a:prstGeom>
        </p:spPr>
        <p:txBody>
          <a:bodyPr spcFirstLastPara="1" wrap="square" lIns="91425" tIns="91425" rIns="91425" bIns="91425" anchor="ctr"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70" name="Google Shape;270;p4"/>
          <p:cNvSpPr txBox="1">
            <a:spLocks noGrp="1"/>
          </p:cNvSpPr>
          <p:nvPr>
            <p:ph type="body" idx="1"/>
          </p:nvPr>
        </p:nvSpPr>
        <p:spPr>
          <a:xfrm>
            <a:off x="713100" y="1187700"/>
            <a:ext cx="7717800" cy="3416400"/>
          </a:xfrm>
          <a:prstGeom prst="rect">
            <a:avLst/>
          </a:prstGeom>
        </p:spPr>
        <p:txBody>
          <a:bodyPr spcFirstLastPara="1" wrap="square" lIns="91425" tIns="91425" rIns="91425" bIns="91425" anchor="t" anchorCtr="0">
            <a:noAutofit/>
          </a:bodyPr>
          <a:lstStyle>
            <a:lvl1pPr marL="457200" lvl="0" indent="-304800">
              <a:lnSpc>
                <a:spcPct val="100000"/>
              </a:lnSpc>
              <a:spcBef>
                <a:spcPts val="0"/>
              </a:spcBef>
              <a:spcAft>
                <a:spcPts val="0"/>
              </a:spcAft>
              <a:buClr>
                <a:srgbClr val="434343"/>
              </a:buClr>
              <a:buSzPts val="1200"/>
              <a:buAutoNum type="arabicPeriod"/>
              <a:defRPr sz="1200"/>
            </a:lvl1pPr>
            <a:lvl2pPr marL="914400" lvl="1" indent="-304800">
              <a:spcBef>
                <a:spcPts val="0"/>
              </a:spcBef>
              <a:spcAft>
                <a:spcPts val="0"/>
              </a:spcAft>
              <a:buClr>
                <a:srgbClr val="434343"/>
              </a:buClr>
              <a:buSzPts val="1200"/>
              <a:buFont typeface="Roboto Condensed Light"/>
              <a:buAutoNum type="alphaLcPeriod"/>
              <a:defRPr/>
            </a:lvl2pPr>
            <a:lvl3pPr marL="1371600" lvl="2" indent="-304800">
              <a:spcBef>
                <a:spcPts val="0"/>
              </a:spcBef>
              <a:spcAft>
                <a:spcPts val="0"/>
              </a:spcAft>
              <a:buClr>
                <a:srgbClr val="434343"/>
              </a:buClr>
              <a:buSzPts val="1200"/>
              <a:buFont typeface="Roboto Condensed Light"/>
              <a:buAutoNum type="romanLcPeriod"/>
              <a:defRPr/>
            </a:lvl3pPr>
            <a:lvl4pPr marL="1828800" lvl="3" indent="-304800">
              <a:spcBef>
                <a:spcPts val="0"/>
              </a:spcBef>
              <a:spcAft>
                <a:spcPts val="0"/>
              </a:spcAft>
              <a:buClr>
                <a:srgbClr val="434343"/>
              </a:buClr>
              <a:buSzPts val="1200"/>
              <a:buFont typeface="Roboto Condensed Light"/>
              <a:buAutoNum type="arabicPeriod"/>
              <a:defRPr/>
            </a:lvl4pPr>
            <a:lvl5pPr marL="2286000" lvl="4" indent="-304800">
              <a:spcBef>
                <a:spcPts val="0"/>
              </a:spcBef>
              <a:spcAft>
                <a:spcPts val="0"/>
              </a:spcAft>
              <a:buClr>
                <a:srgbClr val="434343"/>
              </a:buClr>
              <a:buSzPts val="1200"/>
              <a:buFont typeface="Roboto Condensed Light"/>
              <a:buAutoNum type="alphaLcPeriod"/>
              <a:defRPr/>
            </a:lvl5pPr>
            <a:lvl6pPr marL="2743200" lvl="5" indent="-304800">
              <a:spcBef>
                <a:spcPts val="0"/>
              </a:spcBef>
              <a:spcAft>
                <a:spcPts val="0"/>
              </a:spcAft>
              <a:buClr>
                <a:srgbClr val="434343"/>
              </a:buClr>
              <a:buSzPts val="1200"/>
              <a:buFont typeface="Roboto Condensed Light"/>
              <a:buAutoNum type="romanLcPeriod"/>
              <a:defRPr/>
            </a:lvl6pPr>
            <a:lvl7pPr marL="3200400" lvl="6" indent="-304800">
              <a:spcBef>
                <a:spcPts val="0"/>
              </a:spcBef>
              <a:spcAft>
                <a:spcPts val="0"/>
              </a:spcAft>
              <a:buClr>
                <a:srgbClr val="434343"/>
              </a:buClr>
              <a:buSzPts val="1200"/>
              <a:buFont typeface="Roboto Condensed Light"/>
              <a:buAutoNum type="arabicPeriod"/>
              <a:defRPr/>
            </a:lvl7pPr>
            <a:lvl8pPr marL="3657600" lvl="7" indent="-304800">
              <a:spcBef>
                <a:spcPts val="0"/>
              </a:spcBef>
              <a:spcAft>
                <a:spcPts val="0"/>
              </a:spcAft>
              <a:buClr>
                <a:srgbClr val="434343"/>
              </a:buClr>
              <a:buSzPts val="1200"/>
              <a:buFont typeface="Roboto Condensed Light"/>
              <a:buAutoNum type="alphaLcPeriod"/>
              <a:defRPr/>
            </a:lvl8pPr>
            <a:lvl9pPr marL="4114800" lvl="8" indent="-304800">
              <a:spcBef>
                <a:spcPts val="0"/>
              </a:spcBef>
              <a:spcAft>
                <a:spcPts val="0"/>
              </a:spcAft>
              <a:buClr>
                <a:srgbClr val="434343"/>
              </a:buClr>
              <a:buSzPts val="1200"/>
              <a:buFont typeface="Roboto Condensed Light"/>
              <a:buAutoNum type="romanLcPeriod"/>
              <a:defRPr/>
            </a:lvl9pPr>
          </a:lstStyle>
          <a:p>
            <a:endParaRPr/>
          </a:p>
        </p:txBody>
      </p:sp>
      <p:grpSp>
        <p:nvGrpSpPr>
          <p:cNvPr id="271" name="Google Shape;271;p4"/>
          <p:cNvGrpSpPr/>
          <p:nvPr/>
        </p:nvGrpSpPr>
        <p:grpSpPr>
          <a:xfrm rot="5400000" flipH="1">
            <a:off x="7845446" y="144030"/>
            <a:ext cx="1823016" cy="296643"/>
            <a:chOff x="7857346" y="3902355"/>
            <a:chExt cx="1823016" cy="296643"/>
          </a:xfrm>
        </p:grpSpPr>
        <p:sp>
          <p:nvSpPr>
            <p:cNvPr id="272" name="Google Shape;272;p4"/>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4"/>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4"/>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4"/>
          <p:cNvSpPr/>
          <p:nvPr/>
        </p:nvSpPr>
        <p:spPr>
          <a:xfrm rot="5400000">
            <a:off x="8206161" y="42078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4"/>
          <p:cNvGrpSpPr/>
          <p:nvPr/>
        </p:nvGrpSpPr>
        <p:grpSpPr>
          <a:xfrm>
            <a:off x="8085946" y="4723543"/>
            <a:ext cx="1823016" cy="196994"/>
            <a:chOff x="8085946" y="4723543"/>
            <a:chExt cx="1823016" cy="196994"/>
          </a:xfrm>
        </p:grpSpPr>
        <p:sp>
          <p:nvSpPr>
            <p:cNvPr id="280" name="Google Shape;280;p4"/>
            <p:cNvSpPr/>
            <p:nvPr/>
          </p:nvSpPr>
          <p:spPr>
            <a:xfrm rot="10800000" flipH="1">
              <a:off x="8184816" y="4723543"/>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4"/>
            <p:cNvSpPr/>
            <p:nvPr/>
          </p:nvSpPr>
          <p:spPr>
            <a:xfrm rot="10800000" flipH="1">
              <a:off x="8085946" y="4828583"/>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4"/>
            <p:cNvSpPr/>
            <p:nvPr/>
          </p:nvSpPr>
          <p:spPr>
            <a:xfrm rot="10800000" flipH="1">
              <a:off x="8110687" y="4853293"/>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 name="Google Shape;283;p4"/>
          <p:cNvGrpSpPr/>
          <p:nvPr/>
        </p:nvGrpSpPr>
        <p:grpSpPr>
          <a:xfrm>
            <a:off x="-243064" y="160512"/>
            <a:ext cx="1105976" cy="133969"/>
            <a:chOff x="8183182" y="663852"/>
            <a:chExt cx="1475028" cy="178673"/>
          </a:xfrm>
        </p:grpSpPr>
        <p:grpSp>
          <p:nvGrpSpPr>
            <p:cNvPr id="284" name="Google Shape;284;p4"/>
            <p:cNvGrpSpPr/>
            <p:nvPr/>
          </p:nvGrpSpPr>
          <p:grpSpPr>
            <a:xfrm>
              <a:off x="8183182" y="774425"/>
              <a:ext cx="1178025" cy="68100"/>
              <a:chOff x="2024450" y="204150"/>
              <a:chExt cx="1178025" cy="68100"/>
            </a:xfrm>
          </p:grpSpPr>
          <p:sp>
            <p:nvSpPr>
              <p:cNvPr id="285" name="Google Shape;285;p4"/>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4"/>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4"/>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5" name="Google Shape;295;p4"/>
            <p:cNvGrpSpPr/>
            <p:nvPr/>
          </p:nvGrpSpPr>
          <p:grpSpPr>
            <a:xfrm>
              <a:off x="8480185" y="663852"/>
              <a:ext cx="1178025" cy="68100"/>
              <a:chOff x="2024450" y="204150"/>
              <a:chExt cx="1178025" cy="68100"/>
            </a:xfrm>
          </p:grpSpPr>
          <p:sp>
            <p:nvSpPr>
              <p:cNvPr id="296" name="Google Shape;296;p4"/>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4"/>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4"/>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4"/>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4"/>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4"/>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4"/>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4"/>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4"/>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4"/>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6" name="Google Shape;306;p4"/>
          <p:cNvSpPr/>
          <p:nvPr/>
        </p:nvSpPr>
        <p:spPr>
          <a:xfrm>
            <a:off x="-1568655" y="33635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4"/>
          <p:cNvSpPr/>
          <p:nvPr/>
        </p:nvSpPr>
        <p:spPr>
          <a:xfrm rot="10800000">
            <a:off x="12" y="3859064"/>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92"/>
        <p:cNvGrpSpPr/>
        <p:nvPr/>
      </p:nvGrpSpPr>
      <p:grpSpPr>
        <a:xfrm>
          <a:off x="0" y="0"/>
          <a:ext cx="0" cy="0"/>
          <a:chOff x="0" y="0"/>
          <a:chExt cx="0" cy="0"/>
        </a:xfrm>
      </p:grpSpPr>
      <p:grpSp>
        <p:nvGrpSpPr>
          <p:cNvPr id="493" name="Google Shape;493;p7"/>
          <p:cNvGrpSpPr/>
          <p:nvPr/>
        </p:nvGrpSpPr>
        <p:grpSpPr>
          <a:xfrm>
            <a:off x="-24" y="-27"/>
            <a:ext cx="9143711" cy="5143338"/>
            <a:chOff x="597550" y="708125"/>
            <a:chExt cx="6449225" cy="4193850"/>
          </a:xfrm>
        </p:grpSpPr>
        <p:sp>
          <p:nvSpPr>
            <p:cNvPr id="494" name="Google Shape;494;p7"/>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7"/>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7"/>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7"/>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7"/>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7"/>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7"/>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7"/>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7"/>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7"/>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7"/>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7"/>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7"/>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7"/>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7"/>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7"/>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7"/>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7"/>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7"/>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7"/>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7"/>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7"/>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7"/>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7"/>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7"/>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7"/>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7"/>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7"/>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7"/>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7"/>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7"/>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7"/>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7"/>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7"/>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7"/>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7"/>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7"/>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7"/>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2" name="Google Shape;532;p7"/>
          <p:cNvSpPr txBox="1">
            <a:spLocks noGrp="1"/>
          </p:cNvSpPr>
          <p:nvPr>
            <p:ph type="title"/>
          </p:nvPr>
        </p:nvSpPr>
        <p:spPr>
          <a:xfrm>
            <a:off x="4433200" y="1945637"/>
            <a:ext cx="39978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533" name="Google Shape;533;p7"/>
          <p:cNvSpPr txBox="1">
            <a:spLocks noGrp="1"/>
          </p:cNvSpPr>
          <p:nvPr>
            <p:ph type="subTitle" idx="1"/>
          </p:nvPr>
        </p:nvSpPr>
        <p:spPr>
          <a:xfrm>
            <a:off x="4433200" y="2519285"/>
            <a:ext cx="3997800" cy="732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34" name="Google Shape;534;p7"/>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7"/>
          <p:cNvSpPr/>
          <p:nvPr/>
        </p:nvSpPr>
        <p:spPr>
          <a:xfrm rot="-5400000">
            <a:off x="348812" y="-552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7"/>
          <p:cNvGrpSpPr/>
          <p:nvPr/>
        </p:nvGrpSpPr>
        <p:grpSpPr>
          <a:xfrm rot="10800000">
            <a:off x="-11" y="465966"/>
            <a:ext cx="883262" cy="242091"/>
            <a:chOff x="2300350" y="2601250"/>
            <a:chExt cx="2275275" cy="623625"/>
          </a:xfrm>
        </p:grpSpPr>
        <p:sp>
          <p:nvSpPr>
            <p:cNvPr id="537" name="Google Shape;537;p7"/>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7"/>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7"/>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7"/>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7"/>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7"/>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543;p7"/>
          <p:cNvGrpSpPr/>
          <p:nvPr/>
        </p:nvGrpSpPr>
        <p:grpSpPr>
          <a:xfrm>
            <a:off x="1710357" y="-107958"/>
            <a:ext cx="1520982" cy="302065"/>
            <a:chOff x="5642557" y="-150670"/>
            <a:chExt cx="1520982" cy="302065"/>
          </a:xfrm>
        </p:grpSpPr>
        <p:sp>
          <p:nvSpPr>
            <p:cNvPr id="544" name="Google Shape;544;p7"/>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7"/>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7"/>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9" name="Google Shape;549;p7"/>
          <p:cNvSpPr/>
          <p:nvPr/>
        </p:nvSpPr>
        <p:spPr>
          <a:xfrm rot="5400000">
            <a:off x="5514970" y="-390021"/>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
          <p:cNvSpPr/>
          <p:nvPr/>
        </p:nvSpPr>
        <p:spPr>
          <a:xfrm rot="5400000">
            <a:off x="5794270" y="-86921"/>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1" name="Google Shape;551;p7"/>
          <p:cNvGrpSpPr/>
          <p:nvPr/>
        </p:nvGrpSpPr>
        <p:grpSpPr>
          <a:xfrm>
            <a:off x="3502226" y="841481"/>
            <a:ext cx="1252897" cy="51000"/>
            <a:chOff x="2915381" y="4104819"/>
            <a:chExt cx="1252897" cy="51000"/>
          </a:xfrm>
        </p:grpSpPr>
        <p:sp>
          <p:nvSpPr>
            <p:cNvPr id="552" name="Google Shape;552;p7"/>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7"/>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7"/>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7"/>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7"/>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7"/>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7"/>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7"/>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7"/>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7"/>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7"/>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6" name="Google Shape;566;p7"/>
          <p:cNvSpPr/>
          <p:nvPr/>
        </p:nvSpPr>
        <p:spPr>
          <a:xfrm rot="5400000">
            <a:off x="8206161" y="42078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 name="Google Shape;567;p7"/>
          <p:cNvGrpSpPr/>
          <p:nvPr/>
        </p:nvGrpSpPr>
        <p:grpSpPr>
          <a:xfrm>
            <a:off x="8085946" y="4723543"/>
            <a:ext cx="1823016" cy="196994"/>
            <a:chOff x="8085946" y="4723543"/>
            <a:chExt cx="1823016" cy="196994"/>
          </a:xfrm>
        </p:grpSpPr>
        <p:sp>
          <p:nvSpPr>
            <p:cNvPr id="568" name="Google Shape;568;p7"/>
            <p:cNvSpPr/>
            <p:nvPr/>
          </p:nvSpPr>
          <p:spPr>
            <a:xfrm rot="10800000" flipH="1">
              <a:off x="8184816" y="4723543"/>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
            <p:cNvSpPr/>
            <p:nvPr/>
          </p:nvSpPr>
          <p:spPr>
            <a:xfrm rot="10800000" flipH="1">
              <a:off x="8085946" y="4828583"/>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
            <p:cNvSpPr/>
            <p:nvPr/>
          </p:nvSpPr>
          <p:spPr>
            <a:xfrm rot="10800000" flipH="1">
              <a:off x="8110687" y="4853293"/>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1" name="Google Shape;571;p7"/>
          <p:cNvSpPr/>
          <p:nvPr/>
        </p:nvSpPr>
        <p:spPr>
          <a:xfrm rot="10800000">
            <a:off x="419712" y="406403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2" name="Google Shape;572;p7"/>
          <p:cNvGrpSpPr/>
          <p:nvPr/>
        </p:nvGrpSpPr>
        <p:grpSpPr>
          <a:xfrm rot="5400000">
            <a:off x="29239" y="3087771"/>
            <a:ext cx="98902" cy="553090"/>
            <a:chOff x="4898850" y="4820550"/>
            <a:chExt cx="98902" cy="553090"/>
          </a:xfrm>
        </p:grpSpPr>
        <p:sp>
          <p:nvSpPr>
            <p:cNvPr id="573" name="Google Shape;573;p7"/>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 name="Google Shape;578;p7"/>
          <p:cNvGrpSpPr/>
          <p:nvPr/>
        </p:nvGrpSpPr>
        <p:grpSpPr>
          <a:xfrm>
            <a:off x="4954518" y="4958766"/>
            <a:ext cx="1520982" cy="302065"/>
            <a:chOff x="5642557" y="-150670"/>
            <a:chExt cx="1520982" cy="302065"/>
          </a:xfrm>
        </p:grpSpPr>
        <p:sp>
          <p:nvSpPr>
            <p:cNvPr id="579" name="Google Shape;579;p7"/>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7"/>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7"/>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7"/>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7"/>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78"/>
        <p:cNvGrpSpPr/>
        <p:nvPr/>
      </p:nvGrpSpPr>
      <p:grpSpPr>
        <a:xfrm>
          <a:off x="0" y="0"/>
          <a:ext cx="0" cy="0"/>
          <a:chOff x="0" y="0"/>
          <a:chExt cx="0" cy="0"/>
        </a:xfrm>
      </p:grpSpPr>
      <p:grpSp>
        <p:nvGrpSpPr>
          <p:cNvPr id="679" name="Google Shape;679;p9"/>
          <p:cNvGrpSpPr/>
          <p:nvPr/>
        </p:nvGrpSpPr>
        <p:grpSpPr>
          <a:xfrm>
            <a:off x="-24" y="-27"/>
            <a:ext cx="9143711" cy="5143338"/>
            <a:chOff x="597550" y="708125"/>
            <a:chExt cx="6449225" cy="4193850"/>
          </a:xfrm>
        </p:grpSpPr>
        <p:sp>
          <p:nvSpPr>
            <p:cNvPr id="680" name="Google Shape;680;p9"/>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9"/>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9"/>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9"/>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9"/>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9"/>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9"/>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9"/>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9"/>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9"/>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9"/>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9"/>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9"/>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9"/>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9"/>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9"/>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9"/>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9"/>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9"/>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9"/>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9"/>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9"/>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9"/>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9"/>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9"/>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9"/>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9"/>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9"/>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9"/>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9"/>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9"/>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9"/>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9"/>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9"/>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9"/>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9"/>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9"/>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9"/>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 name="Google Shape;718;p9"/>
          <p:cNvSpPr txBox="1">
            <a:spLocks noGrp="1"/>
          </p:cNvSpPr>
          <p:nvPr>
            <p:ph type="subTitle" idx="1"/>
          </p:nvPr>
        </p:nvSpPr>
        <p:spPr>
          <a:xfrm>
            <a:off x="2399850" y="2366051"/>
            <a:ext cx="4344300" cy="10662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19" name="Google Shape;719;p9"/>
          <p:cNvSpPr txBox="1">
            <a:spLocks noGrp="1"/>
          </p:cNvSpPr>
          <p:nvPr>
            <p:ph type="title"/>
          </p:nvPr>
        </p:nvSpPr>
        <p:spPr>
          <a:xfrm>
            <a:off x="2399850" y="1723050"/>
            <a:ext cx="43443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720" name="Google Shape;720;p9"/>
          <p:cNvSpPr/>
          <p:nvPr/>
        </p:nvSpPr>
        <p:spPr>
          <a:xfrm rot="-5400000">
            <a:off x="348812" y="25800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1" name="Google Shape;721;p9"/>
          <p:cNvGrpSpPr/>
          <p:nvPr/>
        </p:nvGrpSpPr>
        <p:grpSpPr>
          <a:xfrm rot="10800000">
            <a:off x="-11" y="779178"/>
            <a:ext cx="883262" cy="242091"/>
            <a:chOff x="2300350" y="2601250"/>
            <a:chExt cx="2275275" cy="623625"/>
          </a:xfrm>
        </p:grpSpPr>
        <p:sp>
          <p:nvSpPr>
            <p:cNvPr id="722" name="Google Shape;722;p9"/>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9"/>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9"/>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9"/>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9"/>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9"/>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9"/>
          <p:cNvSpPr/>
          <p:nvPr/>
        </p:nvSpPr>
        <p:spPr>
          <a:xfrm rot="5400000">
            <a:off x="1495470"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9"/>
          <p:cNvSpPr/>
          <p:nvPr/>
        </p:nvSpPr>
        <p:spPr>
          <a:xfrm rot="5400000">
            <a:off x="1774770"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9"/>
          <p:cNvSpPr/>
          <p:nvPr/>
        </p:nvSpPr>
        <p:spPr>
          <a:xfrm>
            <a:off x="8557212" y="-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1" name="Google Shape;731;p9"/>
          <p:cNvGrpSpPr/>
          <p:nvPr/>
        </p:nvGrpSpPr>
        <p:grpSpPr>
          <a:xfrm>
            <a:off x="-1414555" y="3287329"/>
            <a:ext cx="2297800" cy="347400"/>
            <a:chOff x="-1414555" y="3439729"/>
            <a:chExt cx="2297800" cy="347400"/>
          </a:xfrm>
        </p:grpSpPr>
        <p:sp>
          <p:nvSpPr>
            <p:cNvPr id="732" name="Google Shape;732;p9"/>
            <p:cNvSpPr/>
            <p:nvPr/>
          </p:nvSpPr>
          <p:spPr>
            <a:xfrm>
              <a:off x="-1414555" y="3719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9"/>
            <p:cNvSpPr/>
            <p:nvPr/>
          </p:nvSpPr>
          <p:spPr>
            <a:xfrm>
              <a:off x="-1111455" y="3439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9"/>
          <p:cNvGrpSpPr/>
          <p:nvPr/>
        </p:nvGrpSpPr>
        <p:grpSpPr>
          <a:xfrm>
            <a:off x="5512632" y="-116346"/>
            <a:ext cx="1520982" cy="302065"/>
            <a:chOff x="5642557" y="-150670"/>
            <a:chExt cx="1520982" cy="302065"/>
          </a:xfrm>
        </p:grpSpPr>
        <p:sp>
          <p:nvSpPr>
            <p:cNvPr id="735" name="Google Shape;735;p9"/>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9"/>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9"/>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9"/>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9"/>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 name="Google Shape;740;p9"/>
          <p:cNvGrpSpPr/>
          <p:nvPr/>
        </p:nvGrpSpPr>
        <p:grpSpPr>
          <a:xfrm rot="10800000" flipH="1">
            <a:off x="7918521" y="1923880"/>
            <a:ext cx="1823016" cy="296643"/>
            <a:chOff x="7857346" y="3902355"/>
            <a:chExt cx="1823016" cy="296643"/>
          </a:xfrm>
        </p:grpSpPr>
        <p:sp>
          <p:nvSpPr>
            <p:cNvPr id="741" name="Google Shape;741;p9"/>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9"/>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9"/>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9"/>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9"/>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9"/>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 name="Google Shape;747;p9"/>
          <p:cNvGrpSpPr/>
          <p:nvPr/>
        </p:nvGrpSpPr>
        <p:grpSpPr>
          <a:xfrm flipH="1">
            <a:off x="-799254" y="2157805"/>
            <a:ext cx="1823016" cy="196994"/>
            <a:chOff x="7857346" y="4002005"/>
            <a:chExt cx="1823016" cy="196994"/>
          </a:xfrm>
        </p:grpSpPr>
        <p:sp>
          <p:nvSpPr>
            <p:cNvPr id="748" name="Google Shape;748;p9"/>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9"/>
          <p:cNvGrpSpPr/>
          <p:nvPr/>
        </p:nvGrpSpPr>
        <p:grpSpPr>
          <a:xfrm>
            <a:off x="8331253" y="3180067"/>
            <a:ext cx="1105976" cy="133969"/>
            <a:chOff x="8183182" y="663852"/>
            <a:chExt cx="1475028" cy="178673"/>
          </a:xfrm>
        </p:grpSpPr>
        <p:grpSp>
          <p:nvGrpSpPr>
            <p:cNvPr id="752" name="Google Shape;752;p9"/>
            <p:cNvGrpSpPr/>
            <p:nvPr/>
          </p:nvGrpSpPr>
          <p:grpSpPr>
            <a:xfrm>
              <a:off x="8183182" y="774425"/>
              <a:ext cx="1178025" cy="68100"/>
              <a:chOff x="2024450" y="204150"/>
              <a:chExt cx="1178025" cy="68100"/>
            </a:xfrm>
          </p:grpSpPr>
          <p:sp>
            <p:nvSpPr>
              <p:cNvPr id="753" name="Google Shape;753;p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9"/>
            <p:cNvGrpSpPr/>
            <p:nvPr/>
          </p:nvGrpSpPr>
          <p:grpSpPr>
            <a:xfrm>
              <a:off x="8480185" y="663852"/>
              <a:ext cx="1178025" cy="68100"/>
              <a:chOff x="2024450" y="204150"/>
              <a:chExt cx="1178025" cy="68100"/>
            </a:xfrm>
          </p:grpSpPr>
          <p:sp>
            <p:nvSpPr>
              <p:cNvPr id="764" name="Google Shape;764;p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4" name="Google Shape;774;p9"/>
          <p:cNvGrpSpPr/>
          <p:nvPr/>
        </p:nvGrpSpPr>
        <p:grpSpPr>
          <a:xfrm rot="5400000">
            <a:off x="85100" y="4288025"/>
            <a:ext cx="98902" cy="553090"/>
            <a:chOff x="4898850" y="4820550"/>
            <a:chExt cx="98902" cy="553090"/>
          </a:xfrm>
        </p:grpSpPr>
        <p:sp>
          <p:nvSpPr>
            <p:cNvPr id="775" name="Google Shape;775;p9"/>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929"/>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four columns">
  <p:cSld name="BLANK_6">
    <p:spTree>
      <p:nvGrpSpPr>
        <p:cNvPr id="1" name="Shape 1740"/>
        <p:cNvGrpSpPr/>
        <p:nvPr/>
      </p:nvGrpSpPr>
      <p:grpSpPr>
        <a:xfrm>
          <a:off x="0" y="0"/>
          <a:ext cx="0" cy="0"/>
          <a:chOff x="0" y="0"/>
          <a:chExt cx="0" cy="0"/>
        </a:xfrm>
      </p:grpSpPr>
      <p:grpSp>
        <p:nvGrpSpPr>
          <p:cNvPr id="1741" name="Google Shape;1741;p22"/>
          <p:cNvGrpSpPr/>
          <p:nvPr/>
        </p:nvGrpSpPr>
        <p:grpSpPr>
          <a:xfrm>
            <a:off x="-24" y="-27"/>
            <a:ext cx="9143711" cy="5143338"/>
            <a:chOff x="597550" y="708125"/>
            <a:chExt cx="6449225" cy="4193850"/>
          </a:xfrm>
        </p:grpSpPr>
        <p:sp>
          <p:nvSpPr>
            <p:cNvPr id="1742" name="Google Shape;1742;p22"/>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22"/>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22"/>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22"/>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22"/>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22"/>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22"/>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22"/>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22"/>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22"/>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22"/>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22"/>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22"/>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22"/>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22"/>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22"/>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22"/>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22"/>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22"/>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22"/>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22"/>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22"/>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22"/>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22"/>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22"/>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22"/>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22"/>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22"/>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22"/>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22"/>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22"/>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22"/>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22"/>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22"/>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22"/>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22"/>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22"/>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22"/>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80" name="Google Shape;1780;p22"/>
          <p:cNvSpPr txBox="1">
            <a:spLocks noGrp="1"/>
          </p:cNvSpPr>
          <p:nvPr>
            <p:ph type="title"/>
          </p:nvPr>
        </p:nvSpPr>
        <p:spPr>
          <a:xfrm>
            <a:off x="2246574" y="1636039"/>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1" name="Google Shape;1781;p22"/>
          <p:cNvSpPr txBox="1">
            <a:spLocks noGrp="1"/>
          </p:cNvSpPr>
          <p:nvPr>
            <p:ph type="subTitle" idx="1"/>
          </p:nvPr>
        </p:nvSpPr>
        <p:spPr>
          <a:xfrm>
            <a:off x="2123424" y="2032039"/>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2" name="Google Shape;1782;p22"/>
          <p:cNvSpPr txBox="1">
            <a:spLocks noGrp="1"/>
          </p:cNvSpPr>
          <p:nvPr>
            <p:ph type="title" idx="2"/>
          </p:nvPr>
        </p:nvSpPr>
        <p:spPr>
          <a:xfrm>
            <a:off x="6172578" y="1636039"/>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3" name="Google Shape;1783;p22"/>
          <p:cNvSpPr txBox="1">
            <a:spLocks noGrp="1"/>
          </p:cNvSpPr>
          <p:nvPr>
            <p:ph type="subTitle" idx="3"/>
          </p:nvPr>
        </p:nvSpPr>
        <p:spPr>
          <a:xfrm>
            <a:off x="6049428" y="2032039"/>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4" name="Google Shape;1784;p22"/>
          <p:cNvSpPr txBox="1">
            <a:spLocks noGrp="1"/>
          </p:cNvSpPr>
          <p:nvPr>
            <p:ph type="title" idx="4"/>
          </p:nvPr>
        </p:nvSpPr>
        <p:spPr>
          <a:xfrm>
            <a:off x="2204274" y="3315400"/>
            <a:ext cx="21039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5" name="Google Shape;1785;p22"/>
          <p:cNvSpPr txBox="1">
            <a:spLocks noGrp="1"/>
          </p:cNvSpPr>
          <p:nvPr>
            <p:ph type="subTitle" idx="5"/>
          </p:nvPr>
        </p:nvSpPr>
        <p:spPr>
          <a:xfrm>
            <a:off x="2123424" y="3711400"/>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6" name="Google Shape;1786;p22"/>
          <p:cNvSpPr txBox="1">
            <a:spLocks noGrp="1"/>
          </p:cNvSpPr>
          <p:nvPr>
            <p:ph type="title" idx="6"/>
          </p:nvPr>
        </p:nvSpPr>
        <p:spPr>
          <a:xfrm>
            <a:off x="6172578" y="3315400"/>
            <a:ext cx="2019300" cy="2739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000"/>
              <a:buNone/>
              <a:defRPr sz="1800"/>
            </a:lvl1pPr>
            <a:lvl2pPr lvl="1" algn="ctr" rtl="0">
              <a:spcBef>
                <a:spcPts val="0"/>
              </a:spcBef>
              <a:spcAft>
                <a:spcPts val="0"/>
              </a:spcAft>
              <a:buSzPts val="2000"/>
              <a:buNone/>
              <a:defRPr sz="2000"/>
            </a:lvl2pPr>
            <a:lvl3pPr lvl="2" algn="ctr" rtl="0">
              <a:spcBef>
                <a:spcPts val="0"/>
              </a:spcBef>
              <a:spcAft>
                <a:spcPts val="0"/>
              </a:spcAft>
              <a:buSzPts val="2000"/>
              <a:buNone/>
              <a:defRPr sz="2000"/>
            </a:lvl3pPr>
            <a:lvl4pPr lvl="3" algn="ctr" rtl="0">
              <a:spcBef>
                <a:spcPts val="0"/>
              </a:spcBef>
              <a:spcAft>
                <a:spcPts val="0"/>
              </a:spcAft>
              <a:buSzPts val="2000"/>
              <a:buNone/>
              <a:defRPr sz="2000"/>
            </a:lvl4pPr>
            <a:lvl5pPr lvl="4" algn="ctr" rtl="0">
              <a:spcBef>
                <a:spcPts val="0"/>
              </a:spcBef>
              <a:spcAft>
                <a:spcPts val="0"/>
              </a:spcAft>
              <a:buSzPts val="2000"/>
              <a:buNone/>
              <a:defRPr sz="2000"/>
            </a:lvl5pPr>
            <a:lvl6pPr lvl="5" algn="ctr" rtl="0">
              <a:spcBef>
                <a:spcPts val="0"/>
              </a:spcBef>
              <a:spcAft>
                <a:spcPts val="0"/>
              </a:spcAft>
              <a:buSzPts val="2000"/>
              <a:buNone/>
              <a:defRPr sz="2000"/>
            </a:lvl6pPr>
            <a:lvl7pPr lvl="6" algn="ctr" rtl="0">
              <a:spcBef>
                <a:spcPts val="0"/>
              </a:spcBef>
              <a:spcAft>
                <a:spcPts val="0"/>
              </a:spcAft>
              <a:buSzPts val="2000"/>
              <a:buNone/>
              <a:defRPr sz="2000"/>
            </a:lvl7pPr>
            <a:lvl8pPr lvl="7" algn="ctr" rtl="0">
              <a:spcBef>
                <a:spcPts val="0"/>
              </a:spcBef>
              <a:spcAft>
                <a:spcPts val="0"/>
              </a:spcAft>
              <a:buSzPts val="2000"/>
              <a:buNone/>
              <a:defRPr sz="2000"/>
            </a:lvl8pPr>
            <a:lvl9pPr lvl="8" algn="ctr" rtl="0">
              <a:spcBef>
                <a:spcPts val="0"/>
              </a:spcBef>
              <a:spcAft>
                <a:spcPts val="0"/>
              </a:spcAft>
              <a:buSzPts val="2000"/>
              <a:buNone/>
              <a:defRPr sz="2000"/>
            </a:lvl9pPr>
          </a:lstStyle>
          <a:p>
            <a:endParaRPr/>
          </a:p>
        </p:txBody>
      </p:sp>
      <p:sp>
        <p:nvSpPr>
          <p:cNvPr id="1787" name="Google Shape;1787;p22"/>
          <p:cNvSpPr txBox="1">
            <a:spLocks noGrp="1"/>
          </p:cNvSpPr>
          <p:nvPr>
            <p:ph type="subTitle" idx="7"/>
          </p:nvPr>
        </p:nvSpPr>
        <p:spPr>
          <a:xfrm>
            <a:off x="6049428" y="3711400"/>
            <a:ext cx="2265600" cy="5313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788" name="Google Shape;1788;p22"/>
          <p:cNvSpPr/>
          <p:nvPr/>
        </p:nvSpPr>
        <p:spPr>
          <a:xfrm>
            <a:off x="7" y="-9920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89" name="Google Shape;1789;p22"/>
          <p:cNvGrpSpPr/>
          <p:nvPr/>
        </p:nvGrpSpPr>
        <p:grpSpPr>
          <a:xfrm>
            <a:off x="-500742" y="161244"/>
            <a:ext cx="1520982" cy="302065"/>
            <a:chOff x="5642557" y="-150670"/>
            <a:chExt cx="1520982" cy="302065"/>
          </a:xfrm>
        </p:grpSpPr>
        <p:sp>
          <p:nvSpPr>
            <p:cNvPr id="1790" name="Google Shape;1790;p22"/>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22"/>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22"/>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22"/>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22"/>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5" name="Google Shape;1795;p22"/>
          <p:cNvGrpSpPr/>
          <p:nvPr/>
        </p:nvGrpSpPr>
        <p:grpSpPr>
          <a:xfrm rot="5400000">
            <a:off x="85100" y="2002025"/>
            <a:ext cx="98902" cy="553090"/>
            <a:chOff x="4898850" y="4820550"/>
            <a:chExt cx="98902" cy="553090"/>
          </a:xfrm>
        </p:grpSpPr>
        <p:sp>
          <p:nvSpPr>
            <p:cNvPr id="1796" name="Google Shape;1796;p2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2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2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2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2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1" name="Google Shape;1801;p22"/>
          <p:cNvGrpSpPr/>
          <p:nvPr/>
        </p:nvGrpSpPr>
        <p:grpSpPr>
          <a:xfrm flipH="1">
            <a:off x="5072421" y="4999731"/>
            <a:ext cx="1823016" cy="196994"/>
            <a:chOff x="7857346" y="4002005"/>
            <a:chExt cx="1823016" cy="196994"/>
          </a:xfrm>
        </p:grpSpPr>
        <p:sp>
          <p:nvSpPr>
            <p:cNvPr id="1802" name="Google Shape;1802;p22"/>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22"/>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22"/>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05" name="Google Shape;1805;p22"/>
          <p:cNvSpPr/>
          <p:nvPr/>
        </p:nvSpPr>
        <p:spPr>
          <a:xfrm rot="-5400000">
            <a:off x="348812" y="419572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06" name="Google Shape;1806;p22"/>
          <p:cNvGrpSpPr/>
          <p:nvPr/>
        </p:nvGrpSpPr>
        <p:grpSpPr>
          <a:xfrm rot="5400000">
            <a:off x="9019112" y="1314150"/>
            <a:ext cx="98902" cy="553090"/>
            <a:chOff x="4898850" y="4820550"/>
            <a:chExt cx="98902" cy="553090"/>
          </a:xfrm>
        </p:grpSpPr>
        <p:sp>
          <p:nvSpPr>
            <p:cNvPr id="1807" name="Google Shape;1807;p22"/>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22"/>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22"/>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22"/>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22"/>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12" name="Google Shape;1812;p22"/>
          <p:cNvSpPr/>
          <p:nvPr/>
        </p:nvSpPr>
        <p:spPr>
          <a:xfrm rot="5400000">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13" name="Google Shape;1813;p22"/>
          <p:cNvGrpSpPr/>
          <p:nvPr/>
        </p:nvGrpSpPr>
        <p:grpSpPr>
          <a:xfrm>
            <a:off x="5072076" y="284994"/>
            <a:ext cx="1252897" cy="51000"/>
            <a:chOff x="2915381" y="4104819"/>
            <a:chExt cx="1252897" cy="51000"/>
          </a:xfrm>
        </p:grpSpPr>
        <p:sp>
          <p:nvSpPr>
            <p:cNvPr id="1814" name="Google Shape;1814;p22"/>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22"/>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22"/>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22"/>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22"/>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22"/>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22"/>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22"/>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22"/>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22"/>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22"/>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22"/>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22"/>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22"/>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22"/>
          <p:cNvGrpSpPr/>
          <p:nvPr/>
        </p:nvGrpSpPr>
        <p:grpSpPr>
          <a:xfrm>
            <a:off x="8557211" y="3859075"/>
            <a:ext cx="586800" cy="1523237"/>
            <a:chOff x="8557211" y="3859075"/>
            <a:chExt cx="586800" cy="1523237"/>
          </a:xfrm>
        </p:grpSpPr>
        <p:sp>
          <p:nvSpPr>
            <p:cNvPr id="1829" name="Google Shape;1829;p22"/>
            <p:cNvSpPr/>
            <p:nvPr/>
          </p:nvSpPr>
          <p:spPr>
            <a:xfrm rot="10800000">
              <a:off x="8557211"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22"/>
            <p:cNvGrpSpPr/>
            <p:nvPr/>
          </p:nvGrpSpPr>
          <p:grpSpPr>
            <a:xfrm rot="5400000">
              <a:off x="8297605" y="4762340"/>
              <a:ext cx="1105976" cy="133969"/>
              <a:chOff x="8183182" y="663852"/>
              <a:chExt cx="1475028" cy="178673"/>
            </a:xfrm>
          </p:grpSpPr>
          <p:grpSp>
            <p:nvGrpSpPr>
              <p:cNvPr id="1831" name="Google Shape;1831;p22"/>
              <p:cNvGrpSpPr/>
              <p:nvPr/>
            </p:nvGrpSpPr>
            <p:grpSpPr>
              <a:xfrm>
                <a:off x="8183182" y="774425"/>
                <a:ext cx="1178025" cy="68100"/>
                <a:chOff x="2024450" y="204150"/>
                <a:chExt cx="1178025" cy="68100"/>
              </a:xfrm>
            </p:grpSpPr>
            <p:sp>
              <p:nvSpPr>
                <p:cNvPr id="1832" name="Google Shape;1832;p2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2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2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2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2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2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2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2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2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2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2" name="Google Shape;1842;p22"/>
              <p:cNvGrpSpPr/>
              <p:nvPr/>
            </p:nvGrpSpPr>
            <p:grpSpPr>
              <a:xfrm>
                <a:off x="8480185" y="663852"/>
                <a:ext cx="1178025" cy="68100"/>
                <a:chOff x="2024450" y="204150"/>
                <a:chExt cx="1178025" cy="68100"/>
              </a:xfrm>
            </p:grpSpPr>
            <p:sp>
              <p:nvSpPr>
                <p:cNvPr id="1843" name="Google Shape;1843;p22"/>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22"/>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22"/>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2"/>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2"/>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2"/>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2"/>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2"/>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2"/>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2"/>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1853" name="Google Shape;1853;p22"/>
          <p:cNvSpPr txBox="1">
            <a:spLocks noGrp="1"/>
          </p:cNvSpPr>
          <p:nvPr>
            <p:ph type="title" idx="8"/>
          </p:nvPr>
        </p:nvSpPr>
        <p:spPr>
          <a:xfrm>
            <a:off x="713100" y="539400"/>
            <a:ext cx="77178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a:lvl1pPr>
            <a:lvl2pPr lvl="1" algn="ctr" rtl="0">
              <a:spcBef>
                <a:spcPts val="0"/>
              </a:spcBef>
              <a:spcAft>
                <a:spcPts val="0"/>
              </a:spcAft>
              <a:buSzPts val="3200"/>
              <a:buNone/>
              <a:defRPr/>
            </a:lvl2pPr>
            <a:lvl3pPr lvl="2" algn="ctr" rtl="0">
              <a:spcBef>
                <a:spcPts val="0"/>
              </a:spcBef>
              <a:spcAft>
                <a:spcPts val="0"/>
              </a:spcAft>
              <a:buSzPts val="3200"/>
              <a:buNone/>
              <a:defRPr/>
            </a:lvl3pPr>
            <a:lvl4pPr lvl="3" algn="ctr" rtl="0">
              <a:spcBef>
                <a:spcPts val="0"/>
              </a:spcBef>
              <a:spcAft>
                <a:spcPts val="0"/>
              </a:spcAft>
              <a:buSzPts val="3200"/>
              <a:buNone/>
              <a:defRPr/>
            </a:lvl4pPr>
            <a:lvl5pPr lvl="4" algn="ctr" rtl="0">
              <a:spcBef>
                <a:spcPts val="0"/>
              </a:spcBef>
              <a:spcAft>
                <a:spcPts val="0"/>
              </a:spcAft>
              <a:buSzPts val="3200"/>
              <a:buNone/>
              <a:defRPr/>
            </a:lvl5pPr>
            <a:lvl6pPr lvl="5" algn="ctr" rtl="0">
              <a:spcBef>
                <a:spcPts val="0"/>
              </a:spcBef>
              <a:spcAft>
                <a:spcPts val="0"/>
              </a:spcAft>
              <a:buSzPts val="3200"/>
              <a:buNone/>
              <a:defRPr/>
            </a:lvl6pPr>
            <a:lvl7pPr lvl="6" algn="ctr" rtl="0">
              <a:spcBef>
                <a:spcPts val="0"/>
              </a:spcBef>
              <a:spcAft>
                <a:spcPts val="0"/>
              </a:spcAft>
              <a:buSzPts val="3200"/>
              <a:buNone/>
              <a:defRPr/>
            </a:lvl7pPr>
            <a:lvl8pPr lvl="7" algn="ctr" rtl="0">
              <a:spcBef>
                <a:spcPts val="0"/>
              </a:spcBef>
              <a:spcAft>
                <a:spcPts val="0"/>
              </a:spcAft>
              <a:buSzPts val="3200"/>
              <a:buNone/>
              <a:defRPr/>
            </a:lvl8pPr>
            <a:lvl9pPr lvl="8" algn="ctr" rtl="0">
              <a:spcBef>
                <a:spcPts val="0"/>
              </a:spcBef>
              <a:spcAft>
                <a:spcPts val="0"/>
              </a:spcAft>
              <a:buSzPts val="32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BLANK_13">
    <p:spTree>
      <p:nvGrpSpPr>
        <p:cNvPr id="1" name="Shape 2449"/>
        <p:cNvGrpSpPr/>
        <p:nvPr/>
      </p:nvGrpSpPr>
      <p:grpSpPr>
        <a:xfrm>
          <a:off x="0" y="0"/>
          <a:ext cx="0" cy="0"/>
          <a:chOff x="0" y="0"/>
          <a:chExt cx="0" cy="0"/>
        </a:xfrm>
      </p:grpSpPr>
      <p:grpSp>
        <p:nvGrpSpPr>
          <p:cNvPr id="2450" name="Google Shape;2450;p28"/>
          <p:cNvGrpSpPr/>
          <p:nvPr/>
        </p:nvGrpSpPr>
        <p:grpSpPr>
          <a:xfrm>
            <a:off x="-24" y="-27"/>
            <a:ext cx="9143711" cy="5143338"/>
            <a:chOff x="597550" y="708125"/>
            <a:chExt cx="6449225" cy="4193850"/>
          </a:xfrm>
        </p:grpSpPr>
        <p:sp>
          <p:nvSpPr>
            <p:cNvPr id="2451" name="Google Shape;2451;p28"/>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28"/>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28"/>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28"/>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28"/>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28"/>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28"/>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28"/>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28"/>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28"/>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28"/>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28"/>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28"/>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28"/>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28"/>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28"/>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28"/>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28"/>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28"/>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28"/>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28"/>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28"/>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28"/>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28"/>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28"/>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28"/>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28"/>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28"/>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28"/>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28"/>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28"/>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28"/>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28"/>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28"/>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28"/>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28"/>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28"/>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28"/>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28"/>
          <p:cNvGrpSpPr/>
          <p:nvPr/>
        </p:nvGrpSpPr>
        <p:grpSpPr>
          <a:xfrm rot="5400000">
            <a:off x="85100" y="1849625"/>
            <a:ext cx="98902" cy="553090"/>
            <a:chOff x="4898850" y="4820550"/>
            <a:chExt cx="98902" cy="553090"/>
          </a:xfrm>
        </p:grpSpPr>
        <p:sp>
          <p:nvSpPr>
            <p:cNvPr id="2490" name="Google Shape;2490;p28"/>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28"/>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28"/>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28"/>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28"/>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5" name="Google Shape;2495;p28"/>
          <p:cNvGrpSpPr/>
          <p:nvPr/>
        </p:nvGrpSpPr>
        <p:grpSpPr>
          <a:xfrm flipH="1">
            <a:off x="-839729" y="2843530"/>
            <a:ext cx="1823016" cy="196994"/>
            <a:chOff x="7857346" y="4002005"/>
            <a:chExt cx="1823016" cy="196994"/>
          </a:xfrm>
        </p:grpSpPr>
        <p:sp>
          <p:nvSpPr>
            <p:cNvPr id="2496" name="Google Shape;2496;p28"/>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28"/>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28"/>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9" name="Google Shape;2499;p28"/>
          <p:cNvSpPr/>
          <p:nvPr/>
        </p:nvSpPr>
        <p:spPr>
          <a:xfrm rot="5400000">
            <a:off x="8206149" y="3859075"/>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28"/>
          <p:cNvSpPr/>
          <p:nvPr/>
        </p:nvSpPr>
        <p:spPr>
          <a:xfrm>
            <a:off x="8206162" y="-348811"/>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01" name="Google Shape;2501;p28"/>
          <p:cNvGrpSpPr/>
          <p:nvPr/>
        </p:nvGrpSpPr>
        <p:grpSpPr>
          <a:xfrm>
            <a:off x="8267392" y="3231066"/>
            <a:ext cx="1105976" cy="133969"/>
            <a:chOff x="8183182" y="663852"/>
            <a:chExt cx="1475028" cy="178673"/>
          </a:xfrm>
        </p:grpSpPr>
        <p:grpSp>
          <p:nvGrpSpPr>
            <p:cNvPr id="2502" name="Google Shape;2502;p28"/>
            <p:cNvGrpSpPr/>
            <p:nvPr/>
          </p:nvGrpSpPr>
          <p:grpSpPr>
            <a:xfrm>
              <a:off x="8183182" y="774425"/>
              <a:ext cx="1178025" cy="68100"/>
              <a:chOff x="2024450" y="204150"/>
              <a:chExt cx="1178025" cy="68100"/>
            </a:xfrm>
          </p:grpSpPr>
          <p:sp>
            <p:nvSpPr>
              <p:cNvPr id="2503" name="Google Shape;2503;p2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2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2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2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2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2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2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2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2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2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3" name="Google Shape;2513;p28"/>
            <p:cNvGrpSpPr/>
            <p:nvPr/>
          </p:nvGrpSpPr>
          <p:grpSpPr>
            <a:xfrm>
              <a:off x="8480185" y="663852"/>
              <a:ext cx="1178025" cy="68100"/>
              <a:chOff x="2024450" y="204150"/>
              <a:chExt cx="1178025" cy="68100"/>
            </a:xfrm>
          </p:grpSpPr>
          <p:sp>
            <p:nvSpPr>
              <p:cNvPr id="2514" name="Google Shape;2514;p28"/>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28"/>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28"/>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28"/>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28"/>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28"/>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28"/>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28"/>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28"/>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28"/>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524" name="Google Shape;2524;p28"/>
          <p:cNvGrpSpPr/>
          <p:nvPr/>
        </p:nvGrpSpPr>
        <p:grpSpPr>
          <a:xfrm flipH="1">
            <a:off x="4834557" y="-107958"/>
            <a:ext cx="1520982" cy="302065"/>
            <a:chOff x="5642557" y="-150670"/>
            <a:chExt cx="1520982" cy="302065"/>
          </a:xfrm>
        </p:grpSpPr>
        <p:sp>
          <p:nvSpPr>
            <p:cNvPr id="2525" name="Google Shape;2525;p2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2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2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2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2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28"/>
          <p:cNvGrpSpPr/>
          <p:nvPr/>
        </p:nvGrpSpPr>
        <p:grpSpPr>
          <a:xfrm>
            <a:off x="635870" y="-1455296"/>
            <a:ext cx="347400" cy="2297800"/>
            <a:chOff x="6420895" y="-1455296"/>
            <a:chExt cx="347400" cy="2297800"/>
          </a:xfrm>
        </p:grpSpPr>
        <p:sp>
          <p:nvSpPr>
            <p:cNvPr id="2531" name="Google Shape;2531;p28"/>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28"/>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33" name="Google Shape;2533;p28"/>
          <p:cNvSpPr/>
          <p:nvPr/>
        </p:nvSpPr>
        <p:spPr>
          <a:xfrm rot="-5400000">
            <a:off x="348812" y="420768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34" name="Google Shape;2534;p28"/>
          <p:cNvGrpSpPr/>
          <p:nvPr/>
        </p:nvGrpSpPr>
        <p:grpSpPr>
          <a:xfrm>
            <a:off x="333809" y="4164674"/>
            <a:ext cx="302065" cy="1520982"/>
            <a:chOff x="-108754" y="2690919"/>
            <a:chExt cx="302065" cy="1520982"/>
          </a:xfrm>
        </p:grpSpPr>
        <p:sp>
          <p:nvSpPr>
            <p:cNvPr id="2535" name="Google Shape;2535;p28"/>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28"/>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28"/>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28"/>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28"/>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0" name="Google Shape;2540;p28"/>
          <p:cNvGrpSpPr/>
          <p:nvPr/>
        </p:nvGrpSpPr>
        <p:grpSpPr>
          <a:xfrm>
            <a:off x="8490114" y="2144503"/>
            <a:ext cx="883262" cy="242091"/>
            <a:chOff x="2300350" y="2601250"/>
            <a:chExt cx="2275275" cy="623625"/>
          </a:xfrm>
        </p:grpSpPr>
        <p:sp>
          <p:nvSpPr>
            <p:cNvPr id="2541" name="Google Shape;2541;p2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2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2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2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2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2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BLANK_12">
    <p:spTree>
      <p:nvGrpSpPr>
        <p:cNvPr id="1" name="Shape 2547"/>
        <p:cNvGrpSpPr/>
        <p:nvPr/>
      </p:nvGrpSpPr>
      <p:grpSpPr>
        <a:xfrm>
          <a:off x="0" y="0"/>
          <a:ext cx="0" cy="0"/>
          <a:chOff x="0" y="0"/>
          <a:chExt cx="0" cy="0"/>
        </a:xfrm>
      </p:grpSpPr>
      <p:grpSp>
        <p:nvGrpSpPr>
          <p:cNvPr id="2548" name="Google Shape;2548;p29"/>
          <p:cNvGrpSpPr/>
          <p:nvPr/>
        </p:nvGrpSpPr>
        <p:grpSpPr>
          <a:xfrm>
            <a:off x="-24" y="-27"/>
            <a:ext cx="9143711" cy="5143338"/>
            <a:chOff x="597550" y="708125"/>
            <a:chExt cx="6449225" cy="4193850"/>
          </a:xfrm>
        </p:grpSpPr>
        <p:sp>
          <p:nvSpPr>
            <p:cNvPr id="2549" name="Google Shape;2549;p29"/>
            <p:cNvSpPr/>
            <p:nvPr/>
          </p:nvSpPr>
          <p:spPr>
            <a:xfrm>
              <a:off x="597550" y="4893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29"/>
            <p:cNvSpPr/>
            <p:nvPr/>
          </p:nvSpPr>
          <p:spPr>
            <a:xfrm>
              <a:off x="597550" y="4780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29"/>
            <p:cNvSpPr/>
            <p:nvPr/>
          </p:nvSpPr>
          <p:spPr>
            <a:xfrm>
              <a:off x="597550" y="466715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29"/>
            <p:cNvSpPr/>
            <p:nvPr/>
          </p:nvSpPr>
          <p:spPr>
            <a:xfrm>
              <a:off x="597550" y="4553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29"/>
            <p:cNvSpPr/>
            <p:nvPr/>
          </p:nvSpPr>
          <p:spPr>
            <a:xfrm>
              <a:off x="597550" y="4441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29"/>
            <p:cNvSpPr/>
            <p:nvPr/>
          </p:nvSpPr>
          <p:spPr>
            <a:xfrm>
              <a:off x="597550" y="4328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29"/>
            <p:cNvSpPr/>
            <p:nvPr/>
          </p:nvSpPr>
          <p:spPr>
            <a:xfrm>
              <a:off x="597550" y="421502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29"/>
            <p:cNvSpPr/>
            <p:nvPr/>
          </p:nvSpPr>
          <p:spPr>
            <a:xfrm>
              <a:off x="597550" y="4101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29"/>
            <p:cNvSpPr/>
            <p:nvPr/>
          </p:nvSpPr>
          <p:spPr>
            <a:xfrm>
              <a:off x="597550" y="3988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29"/>
            <p:cNvSpPr/>
            <p:nvPr/>
          </p:nvSpPr>
          <p:spPr>
            <a:xfrm>
              <a:off x="597550" y="3875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29"/>
            <p:cNvSpPr/>
            <p:nvPr/>
          </p:nvSpPr>
          <p:spPr>
            <a:xfrm>
              <a:off x="597550" y="37621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29"/>
            <p:cNvSpPr/>
            <p:nvPr/>
          </p:nvSpPr>
          <p:spPr>
            <a:xfrm>
              <a:off x="597550" y="36496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29"/>
            <p:cNvSpPr/>
            <p:nvPr/>
          </p:nvSpPr>
          <p:spPr>
            <a:xfrm>
              <a:off x="597550" y="35364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29"/>
            <p:cNvSpPr/>
            <p:nvPr/>
          </p:nvSpPr>
          <p:spPr>
            <a:xfrm>
              <a:off x="597550" y="342322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29"/>
            <p:cNvSpPr/>
            <p:nvPr/>
          </p:nvSpPr>
          <p:spPr>
            <a:xfrm>
              <a:off x="597550" y="3310000"/>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29"/>
            <p:cNvSpPr/>
            <p:nvPr/>
          </p:nvSpPr>
          <p:spPr>
            <a:xfrm>
              <a:off x="597550" y="3196775"/>
              <a:ext cx="6449225" cy="8375"/>
            </a:xfrm>
            <a:custGeom>
              <a:avLst/>
              <a:gdLst/>
              <a:ahLst/>
              <a:cxnLst/>
              <a:rect l="l" t="t" r="r" b="b"/>
              <a:pathLst>
                <a:path w="257969" h="335" extrusionOk="0">
                  <a:moveTo>
                    <a:pt x="0" y="0"/>
                  </a:moveTo>
                  <a:lnTo>
                    <a:pt x="257969" y="0"/>
                  </a:lnTo>
                  <a:lnTo>
                    <a:pt x="257969" y="334"/>
                  </a:lnTo>
                  <a:lnTo>
                    <a:pt x="0" y="33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29"/>
            <p:cNvSpPr/>
            <p:nvPr/>
          </p:nvSpPr>
          <p:spPr>
            <a:xfrm>
              <a:off x="597550" y="30835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29"/>
            <p:cNvSpPr/>
            <p:nvPr/>
          </p:nvSpPr>
          <p:spPr>
            <a:xfrm>
              <a:off x="597550" y="29703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29"/>
            <p:cNvSpPr/>
            <p:nvPr/>
          </p:nvSpPr>
          <p:spPr>
            <a:xfrm>
              <a:off x="597550" y="2857850"/>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29"/>
            <p:cNvSpPr/>
            <p:nvPr/>
          </p:nvSpPr>
          <p:spPr>
            <a:xfrm>
              <a:off x="597550" y="2744625"/>
              <a:ext cx="6449225" cy="7625"/>
            </a:xfrm>
            <a:custGeom>
              <a:avLst/>
              <a:gdLst/>
              <a:ahLst/>
              <a:cxnLst/>
              <a:rect l="l" t="t" r="r" b="b"/>
              <a:pathLst>
                <a:path w="257969" h="305" extrusionOk="0">
                  <a:moveTo>
                    <a:pt x="0" y="1"/>
                  </a:moveTo>
                  <a:lnTo>
                    <a:pt x="257969" y="1"/>
                  </a:lnTo>
                  <a:lnTo>
                    <a:pt x="257969" y="305"/>
                  </a:lnTo>
                  <a:lnTo>
                    <a:pt x="0" y="30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29"/>
            <p:cNvSpPr/>
            <p:nvPr/>
          </p:nvSpPr>
          <p:spPr>
            <a:xfrm>
              <a:off x="597550" y="263140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29"/>
            <p:cNvSpPr/>
            <p:nvPr/>
          </p:nvSpPr>
          <p:spPr>
            <a:xfrm>
              <a:off x="597550" y="251817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29"/>
            <p:cNvSpPr/>
            <p:nvPr/>
          </p:nvSpPr>
          <p:spPr>
            <a:xfrm>
              <a:off x="597550" y="24049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29"/>
            <p:cNvSpPr/>
            <p:nvPr/>
          </p:nvSpPr>
          <p:spPr>
            <a:xfrm>
              <a:off x="597550" y="22917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29"/>
            <p:cNvSpPr/>
            <p:nvPr/>
          </p:nvSpPr>
          <p:spPr>
            <a:xfrm>
              <a:off x="597550" y="21792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29"/>
            <p:cNvSpPr/>
            <p:nvPr/>
          </p:nvSpPr>
          <p:spPr>
            <a:xfrm>
              <a:off x="597550" y="20660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29"/>
            <p:cNvSpPr/>
            <p:nvPr/>
          </p:nvSpPr>
          <p:spPr>
            <a:xfrm>
              <a:off x="597550" y="1952825"/>
              <a:ext cx="6449225" cy="7625"/>
            </a:xfrm>
            <a:custGeom>
              <a:avLst/>
              <a:gdLst/>
              <a:ahLst/>
              <a:cxnLst/>
              <a:rect l="l" t="t" r="r" b="b"/>
              <a:pathLst>
                <a:path w="257969" h="305" extrusionOk="0">
                  <a:moveTo>
                    <a:pt x="0" y="1"/>
                  </a:moveTo>
                  <a:lnTo>
                    <a:pt x="257969" y="1"/>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29"/>
            <p:cNvSpPr/>
            <p:nvPr/>
          </p:nvSpPr>
          <p:spPr>
            <a:xfrm>
              <a:off x="597550" y="1839600"/>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29"/>
            <p:cNvSpPr/>
            <p:nvPr/>
          </p:nvSpPr>
          <p:spPr>
            <a:xfrm>
              <a:off x="597550" y="172637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29"/>
            <p:cNvSpPr/>
            <p:nvPr/>
          </p:nvSpPr>
          <p:spPr>
            <a:xfrm>
              <a:off x="597550" y="1613150"/>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29"/>
            <p:cNvSpPr/>
            <p:nvPr/>
          </p:nvSpPr>
          <p:spPr>
            <a:xfrm>
              <a:off x="597550" y="1499925"/>
              <a:ext cx="6449225" cy="8400"/>
            </a:xfrm>
            <a:custGeom>
              <a:avLst/>
              <a:gdLst/>
              <a:ahLst/>
              <a:cxnLst/>
              <a:rect l="l" t="t" r="r" b="b"/>
              <a:pathLst>
                <a:path w="257969" h="336"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29"/>
            <p:cNvSpPr/>
            <p:nvPr/>
          </p:nvSpPr>
          <p:spPr>
            <a:xfrm>
              <a:off x="597550" y="1387475"/>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29"/>
            <p:cNvSpPr/>
            <p:nvPr/>
          </p:nvSpPr>
          <p:spPr>
            <a:xfrm>
              <a:off x="597550" y="1274250"/>
              <a:ext cx="6449225" cy="7625"/>
            </a:xfrm>
            <a:custGeom>
              <a:avLst/>
              <a:gdLst/>
              <a:ahLst/>
              <a:cxnLst/>
              <a:rect l="l" t="t" r="r" b="b"/>
              <a:pathLst>
                <a:path w="257969" h="305" extrusionOk="0">
                  <a:moveTo>
                    <a:pt x="0" y="0"/>
                  </a:moveTo>
                  <a:lnTo>
                    <a:pt x="257969" y="0"/>
                  </a:lnTo>
                  <a:lnTo>
                    <a:pt x="257969" y="304"/>
                  </a:lnTo>
                  <a:lnTo>
                    <a:pt x="0" y="304"/>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29"/>
            <p:cNvSpPr/>
            <p:nvPr/>
          </p:nvSpPr>
          <p:spPr>
            <a:xfrm>
              <a:off x="597550" y="116102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29"/>
            <p:cNvSpPr/>
            <p:nvPr/>
          </p:nvSpPr>
          <p:spPr>
            <a:xfrm>
              <a:off x="597550" y="104780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29"/>
            <p:cNvSpPr/>
            <p:nvPr/>
          </p:nvSpPr>
          <p:spPr>
            <a:xfrm>
              <a:off x="597550" y="934575"/>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29"/>
            <p:cNvSpPr/>
            <p:nvPr/>
          </p:nvSpPr>
          <p:spPr>
            <a:xfrm>
              <a:off x="597550" y="821350"/>
              <a:ext cx="6449225" cy="8375"/>
            </a:xfrm>
            <a:custGeom>
              <a:avLst/>
              <a:gdLst/>
              <a:ahLst/>
              <a:cxnLst/>
              <a:rect l="l" t="t" r="r" b="b"/>
              <a:pathLst>
                <a:path w="257969" h="335" extrusionOk="0">
                  <a:moveTo>
                    <a:pt x="0" y="0"/>
                  </a:moveTo>
                  <a:lnTo>
                    <a:pt x="257969" y="0"/>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29"/>
            <p:cNvSpPr/>
            <p:nvPr/>
          </p:nvSpPr>
          <p:spPr>
            <a:xfrm>
              <a:off x="597550" y="708125"/>
              <a:ext cx="6449225" cy="8375"/>
            </a:xfrm>
            <a:custGeom>
              <a:avLst/>
              <a:gdLst/>
              <a:ahLst/>
              <a:cxnLst/>
              <a:rect l="l" t="t" r="r" b="b"/>
              <a:pathLst>
                <a:path w="257969" h="335" extrusionOk="0">
                  <a:moveTo>
                    <a:pt x="0" y="1"/>
                  </a:moveTo>
                  <a:lnTo>
                    <a:pt x="257969" y="1"/>
                  </a:lnTo>
                  <a:lnTo>
                    <a:pt x="257969" y="335"/>
                  </a:lnTo>
                  <a:lnTo>
                    <a:pt x="0" y="335"/>
                  </a:lnTo>
                  <a:close/>
                </a:path>
              </a:pathLst>
            </a:custGeom>
            <a:solidFill>
              <a:srgbClr val="000000">
                <a:alpha val="589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7" name="Google Shape;2587;p29"/>
          <p:cNvGrpSpPr/>
          <p:nvPr/>
        </p:nvGrpSpPr>
        <p:grpSpPr>
          <a:xfrm rot="5400000">
            <a:off x="85100" y="782825"/>
            <a:ext cx="98902" cy="553090"/>
            <a:chOff x="4898850" y="4820550"/>
            <a:chExt cx="98902" cy="553090"/>
          </a:xfrm>
        </p:grpSpPr>
        <p:sp>
          <p:nvSpPr>
            <p:cNvPr id="2588" name="Google Shape;2588;p29"/>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29"/>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29"/>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29"/>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29"/>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3" name="Google Shape;2593;p29"/>
          <p:cNvGrpSpPr/>
          <p:nvPr/>
        </p:nvGrpSpPr>
        <p:grpSpPr>
          <a:xfrm>
            <a:off x="-1414555" y="1991929"/>
            <a:ext cx="2297800" cy="347400"/>
            <a:chOff x="-1414555" y="3058729"/>
            <a:chExt cx="2297800" cy="347400"/>
          </a:xfrm>
        </p:grpSpPr>
        <p:sp>
          <p:nvSpPr>
            <p:cNvPr id="2594" name="Google Shape;2594;p29"/>
            <p:cNvSpPr/>
            <p:nvPr/>
          </p:nvSpPr>
          <p:spPr>
            <a:xfrm>
              <a:off x="-1414555" y="33380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29"/>
            <p:cNvSpPr/>
            <p:nvPr/>
          </p:nvSpPr>
          <p:spPr>
            <a:xfrm>
              <a:off x="-1111455" y="3058729"/>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6" name="Google Shape;2596;p29"/>
          <p:cNvGrpSpPr/>
          <p:nvPr/>
        </p:nvGrpSpPr>
        <p:grpSpPr>
          <a:xfrm flipH="1">
            <a:off x="-799254" y="3300805"/>
            <a:ext cx="1823016" cy="196994"/>
            <a:chOff x="7857346" y="4002005"/>
            <a:chExt cx="1823016" cy="196994"/>
          </a:xfrm>
        </p:grpSpPr>
        <p:sp>
          <p:nvSpPr>
            <p:cNvPr id="2597" name="Google Shape;2597;p29"/>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29"/>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29"/>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0" name="Google Shape;2600;p29"/>
          <p:cNvSpPr/>
          <p:nvPr/>
        </p:nvSpPr>
        <p:spPr>
          <a:xfrm rot="5400000">
            <a:off x="8204801" y="-349430"/>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29"/>
          <p:cNvSpPr/>
          <p:nvPr/>
        </p:nvSpPr>
        <p:spPr>
          <a:xfrm rot="10800000">
            <a:off x="7736612" y="4392838"/>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02" name="Google Shape;2602;p29"/>
          <p:cNvGrpSpPr/>
          <p:nvPr/>
        </p:nvGrpSpPr>
        <p:grpSpPr>
          <a:xfrm rot="5400000">
            <a:off x="8288664" y="2674962"/>
            <a:ext cx="883262" cy="242091"/>
            <a:chOff x="2300350" y="2601250"/>
            <a:chExt cx="2275275" cy="623625"/>
          </a:xfrm>
        </p:grpSpPr>
        <p:sp>
          <p:nvSpPr>
            <p:cNvPr id="2603" name="Google Shape;2603;p29"/>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29"/>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29"/>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29"/>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29"/>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29"/>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9" name="Google Shape;2609;p29"/>
          <p:cNvGrpSpPr/>
          <p:nvPr/>
        </p:nvGrpSpPr>
        <p:grpSpPr>
          <a:xfrm>
            <a:off x="8533046" y="-288388"/>
            <a:ext cx="302065" cy="1520982"/>
            <a:chOff x="-108754" y="2690919"/>
            <a:chExt cx="302065" cy="1520982"/>
          </a:xfrm>
        </p:grpSpPr>
        <p:sp>
          <p:nvSpPr>
            <p:cNvPr id="2610" name="Google Shape;2610;p29"/>
            <p:cNvSpPr/>
            <p:nvPr/>
          </p:nvSpPr>
          <p:spPr>
            <a:xfrm>
              <a:off x="-62388" y="2782841"/>
              <a:ext cx="209364" cy="1335580"/>
            </a:xfrm>
            <a:custGeom>
              <a:avLst/>
              <a:gdLst/>
              <a:ahLst/>
              <a:cxnLst/>
              <a:rect l="l" t="t" r="r" b="b"/>
              <a:pathLst>
                <a:path w="6719" h="42862" fill="none" extrusionOk="0">
                  <a:moveTo>
                    <a:pt x="0" y="42862"/>
                  </a:moveTo>
                  <a:lnTo>
                    <a:pt x="0" y="23799"/>
                  </a:lnTo>
                  <a:lnTo>
                    <a:pt x="6718" y="17056"/>
                  </a:lnTo>
                  <a:lnTo>
                    <a:pt x="6718"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29"/>
            <p:cNvSpPr/>
            <p:nvPr/>
          </p:nvSpPr>
          <p:spPr>
            <a:xfrm>
              <a:off x="101358" y="2690919"/>
              <a:ext cx="91953" cy="91953"/>
            </a:xfrm>
            <a:custGeom>
              <a:avLst/>
              <a:gdLst/>
              <a:ahLst/>
              <a:cxnLst/>
              <a:rect l="l" t="t" r="r" b="b"/>
              <a:pathLst>
                <a:path w="2951" h="2951" fill="none" extrusionOk="0">
                  <a:moveTo>
                    <a:pt x="1463" y="1"/>
                  </a:moveTo>
                  <a:cubicBezTo>
                    <a:pt x="2281" y="1"/>
                    <a:pt x="2951" y="645"/>
                    <a:pt x="2951" y="1463"/>
                  </a:cubicBezTo>
                  <a:cubicBezTo>
                    <a:pt x="2951" y="2281"/>
                    <a:pt x="2281" y="2951"/>
                    <a:pt x="1463" y="2951"/>
                  </a:cubicBezTo>
                  <a:cubicBezTo>
                    <a:pt x="645" y="2951"/>
                    <a:pt x="1" y="2281"/>
                    <a:pt x="1" y="1463"/>
                  </a:cubicBezTo>
                  <a:cubicBezTo>
                    <a:pt x="1" y="645"/>
                    <a:pt x="645" y="1"/>
                    <a:pt x="1463" y="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29"/>
            <p:cNvSpPr/>
            <p:nvPr/>
          </p:nvSpPr>
          <p:spPr>
            <a:xfrm>
              <a:off x="125320" y="2714881"/>
              <a:ext cx="43281" cy="43281"/>
            </a:xfrm>
            <a:custGeom>
              <a:avLst/>
              <a:gdLst/>
              <a:ahLst/>
              <a:cxnLst/>
              <a:rect l="l" t="t" r="r" b="b"/>
              <a:pathLst>
                <a:path w="1389" h="1389" extrusionOk="0">
                  <a:moveTo>
                    <a:pt x="694" y="0"/>
                  </a:moveTo>
                  <a:cubicBezTo>
                    <a:pt x="322" y="0"/>
                    <a:pt x="0" y="322"/>
                    <a:pt x="0" y="694"/>
                  </a:cubicBezTo>
                  <a:cubicBezTo>
                    <a:pt x="0" y="1091"/>
                    <a:pt x="322" y="1388"/>
                    <a:pt x="694" y="1388"/>
                  </a:cubicBezTo>
                  <a:cubicBezTo>
                    <a:pt x="1091" y="1388"/>
                    <a:pt x="1388" y="1091"/>
                    <a:pt x="1388" y="694"/>
                  </a:cubicBezTo>
                  <a:cubicBezTo>
                    <a:pt x="1388" y="322"/>
                    <a:pt x="1091" y="0"/>
                    <a:pt x="69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29"/>
            <p:cNvSpPr/>
            <p:nvPr/>
          </p:nvSpPr>
          <p:spPr>
            <a:xfrm>
              <a:off x="-108754" y="4119948"/>
              <a:ext cx="91953" cy="91953"/>
            </a:xfrm>
            <a:custGeom>
              <a:avLst/>
              <a:gdLst/>
              <a:ahLst/>
              <a:cxnLst/>
              <a:rect l="l" t="t" r="r" b="b"/>
              <a:pathLst>
                <a:path w="2951" h="2951" fill="none" extrusionOk="0">
                  <a:moveTo>
                    <a:pt x="1488" y="0"/>
                  </a:moveTo>
                  <a:cubicBezTo>
                    <a:pt x="2306" y="0"/>
                    <a:pt x="2951" y="670"/>
                    <a:pt x="2951" y="1463"/>
                  </a:cubicBezTo>
                  <a:cubicBezTo>
                    <a:pt x="2951" y="2281"/>
                    <a:pt x="2306" y="2950"/>
                    <a:pt x="1488" y="2950"/>
                  </a:cubicBezTo>
                  <a:cubicBezTo>
                    <a:pt x="670" y="2950"/>
                    <a:pt x="1" y="2281"/>
                    <a:pt x="1" y="1463"/>
                  </a:cubicBezTo>
                  <a:cubicBezTo>
                    <a:pt x="1" y="670"/>
                    <a:pt x="670" y="0"/>
                    <a:pt x="1488" y="0"/>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29"/>
            <p:cNvSpPr/>
            <p:nvPr/>
          </p:nvSpPr>
          <p:spPr>
            <a:xfrm>
              <a:off x="-84013" y="4144658"/>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5" name="Google Shape;2615;p29"/>
          <p:cNvGrpSpPr/>
          <p:nvPr/>
        </p:nvGrpSpPr>
        <p:grpSpPr>
          <a:xfrm>
            <a:off x="1176957" y="-107958"/>
            <a:ext cx="1520982" cy="302065"/>
            <a:chOff x="5642557" y="-150670"/>
            <a:chExt cx="1520982" cy="302065"/>
          </a:xfrm>
        </p:grpSpPr>
        <p:sp>
          <p:nvSpPr>
            <p:cNvPr id="2616" name="Google Shape;2616;p29"/>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29"/>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29"/>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29"/>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29"/>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1" name="Google Shape;2621;p29"/>
          <p:cNvGrpSpPr/>
          <p:nvPr/>
        </p:nvGrpSpPr>
        <p:grpSpPr>
          <a:xfrm>
            <a:off x="6420895" y="-1455296"/>
            <a:ext cx="347400" cy="2297800"/>
            <a:chOff x="6420895" y="-1455296"/>
            <a:chExt cx="347400" cy="2297800"/>
          </a:xfrm>
        </p:grpSpPr>
        <p:sp>
          <p:nvSpPr>
            <p:cNvPr id="2622" name="Google Shape;2622;p29"/>
            <p:cNvSpPr/>
            <p:nvPr/>
          </p:nvSpPr>
          <p:spPr>
            <a:xfrm rot="5400000">
              <a:off x="5457595" y="-4919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29"/>
            <p:cNvSpPr/>
            <p:nvPr/>
          </p:nvSpPr>
          <p:spPr>
            <a:xfrm rot="5400000">
              <a:off x="5736895" y="-188896"/>
              <a:ext cx="1994700" cy="68100"/>
            </a:xfrm>
            <a:prstGeom prst="roundRect">
              <a:avLst>
                <a:gd name="adj" fmla="val 50000"/>
              </a:avLst>
            </a:prstGeom>
            <a:gradFill>
              <a:gsLst>
                <a:gs pos="0">
                  <a:schemeClr val="lt2"/>
                </a:gs>
                <a:gs pos="100000">
                  <a:schemeClr val="accent2"/>
                </a:gs>
              </a:gsLst>
              <a:lin ang="2698631"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29"/>
          <p:cNvGrpSpPr/>
          <p:nvPr/>
        </p:nvGrpSpPr>
        <p:grpSpPr>
          <a:xfrm>
            <a:off x="-222733" y="4310689"/>
            <a:ext cx="1507157" cy="586800"/>
            <a:chOff x="-222733" y="4310689"/>
            <a:chExt cx="1507157" cy="586800"/>
          </a:xfrm>
        </p:grpSpPr>
        <p:sp>
          <p:nvSpPr>
            <p:cNvPr id="2625" name="Google Shape;2625;p29"/>
            <p:cNvSpPr/>
            <p:nvPr/>
          </p:nvSpPr>
          <p:spPr>
            <a:xfrm rot="-5400000">
              <a:off x="348812" y="3961876"/>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26" name="Google Shape;2626;p29"/>
            <p:cNvGrpSpPr/>
            <p:nvPr/>
          </p:nvGrpSpPr>
          <p:grpSpPr>
            <a:xfrm>
              <a:off x="-222733" y="4537116"/>
              <a:ext cx="1105976" cy="133969"/>
              <a:chOff x="8183182" y="663852"/>
              <a:chExt cx="1475028" cy="178673"/>
            </a:xfrm>
          </p:grpSpPr>
          <p:grpSp>
            <p:nvGrpSpPr>
              <p:cNvPr id="2627" name="Google Shape;2627;p29"/>
              <p:cNvGrpSpPr/>
              <p:nvPr/>
            </p:nvGrpSpPr>
            <p:grpSpPr>
              <a:xfrm>
                <a:off x="8183182" y="774425"/>
                <a:ext cx="1178025" cy="68100"/>
                <a:chOff x="2024450" y="204150"/>
                <a:chExt cx="1178025" cy="68100"/>
              </a:xfrm>
            </p:grpSpPr>
            <p:sp>
              <p:nvSpPr>
                <p:cNvPr id="2628" name="Google Shape;2628;p2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2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2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2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2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2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2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2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2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2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29"/>
              <p:cNvGrpSpPr/>
              <p:nvPr/>
            </p:nvGrpSpPr>
            <p:grpSpPr>
              <a:xfrm>
                <a:off x="8480185" y="663852"/>
                <a:ext cx="1178025" cy="68100"/>
                <a:chOff x="2024450" y="204150"/>
                <a:chExt cx="1178025" cy="68100"/>
              </a:xfrm>
            </p:grpSpPr>
            <p:sp>
              <p:nvSpPr>
                <p:cNvPr id="2639" name="Google Shape;2639;p29"/>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29"/>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29"/>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29"/>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29"/>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29"/>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29"/>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29"/>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29"/>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29"/>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accent4"/>
            </a:gs>
            <a:gs pos="100000">
              <a:schemeClr val="dk1"/>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3200"/>
              <a:buFont typeface="Exo"/>
              <a:buNone/>
              <a:defRPr sz="3200" b="1">
                <a:solidFill>
                  <a:schemeClr val="lt1"/>
                </a:solidFill>
                <a:latin typeface="Exo"/>
                <a:ea typeface="Exo"/>
                <a:cs typeface="Exo"/>
                <a:sym typeface="Exo"/>
              </a:defRPr>
            </a:lvl1pPr>
            <a:lvl2pPr lvl="1">
              <a:spcBef>
                <a:spcPts val="0"/>
              </a:spcBef>
              <a:spcAft>
                <a:spcPts val="0"/>
              </a:spcAft>
              <a:buClr>
                <a:schemeClr val="lt1"/>
              </a:buClr>
              <a:buSzPts val="3200"/>
              <a:buFont typeface="Exo"/>
              <a:buNone/>
              <a:defRPr sz="3200">
                <a:solidFill>
                  <a:schemeClr val="lt1"/>
                </a:solidFill>
                <a:latin typeface="Exo"/>
                <a:ea typeface="Exo"/>
                <a:cs typeface="Exo"/>
                <a:sym typeface="Exo"/>
              </a:defRPr>
            </a:lvl2pPr>
            <a:lvl3pPr lvl="2">
              <a:spcBef>
                <a:spcPts val="0"/>
              </a:spcBef>
              <a:spcAft>
                <a:spcPts val="0"/>
              </a:spcAft>
              <a:buClr>
                <a:schemeClr val="lt1"/>
              </a:buClr>
              <a:buSzPts val="3200"/>
              <a:buFont typeface="Exo"/>
              <a:buNone/>
              <a:defRPr sz="3200">
                <a:solidFill>
                  <a:schemeClr val="lt1"/>
                </a:solidFill>
                <a:latin typeface="Exo"/>
                <a:ea typeface="Exo"/>
                <a:cs typeface="Exo"/>
                <a:sym typeface="Exo"/>
              </a:defRPr>
            </a:lvl3pPr>
            <a:lvl4pPr lvl="3">
              <a:spcBef>
                <a:spcPts val="0"/>
              </a:spcBef>
              <a:spcAft>
                <a:spcPts val="0"/>
              </a:spcAft>
              <a:buClr>
                <a:schemeClr val="lt1"/>
              </a:buClr>
              <a:buSzPts val="3200"/>
              <a:buFont typeface="Exo"/>
              <a:buNone/>
              <a:defRPr sz="3200">
                <a:solidFill>
                  <a:schemeClr val="lt1"/>
                </a:solidFill>
                <a:latin typeface="Exo"/>
                <a:ea typeface="Exo"/>
                <a:cs typeface="Exo"/>
                <a:sym typeface="Exo"/>
              </a:defRPr>
            </a:lvl4pPr>
            <a:lvl5pPr lvl="4">
              <a:spcBef>
                <a:spcPts val="0"/>
              </a:spcBef>
              <a:spcAft>
                <a:spcPts val="0"/>
              </a:spcAft>
              <a:buClr>
                <a:schemeClr val="lt1"/>
              </a:buClr>
              <a:buSzPts val="3200"/>
              <a:buFont typeface="Exo"/>
              <a:buNone/>
              <a:defRPr sz="3200">
                <a:solidFill>
                  <a:schemeClr val="lt1"/>
                </a:solidFill>
                <a:latin typeface="Exo"/>
                <a:ea typeface="Exo"/>
                <a:cs typeface="Exo"/>
                <a:sym typeface="Exo"/>
              </a:defRPr>
            </a:lvl5pPr>
            <a:lvl6pPr lvl="5">
              <a:spcBef>
                <a:spcPts val="0"/>
              </a:spcBef>
              <a:spcAft>
                <a:spcPts val="0"/>
              </a:spcAft>
              <a:buClr>
                <a:schemeClr val="lt1"/>
              </a:buClr>
              <a:buSzPts val="3200"/>
              <a:buFont typeface="Exo"/>
              <a:buNone/>
              <a:defRPr sz="3200">
                <a:solidFill>
                  <a:schemeClr val="lt1"/>
                </a:solidFill>
                <a:latin typeface="Exo"/>
                <a:ea typeface="Exo"/>
                <a:cs typeface="Exo"/>
                <a:sym typeface="Exo"/>
              </a:defRPr>
            </a:lvl6pPr>
            <a:lvl7pPr lvl="6">
              <a:spcBef>
                <a:spcPts val="0"/>
              </a:spcBef>
              <a:spcAft>
                <a:spcPts val="0"/>
              </a:spcAft>
              <a:buClr>
                <a:schemeClr val="lt1"/>
              </a:buClr>
              <a:buSzPts val="3200"/>
              <a:buFont typeface="Exo"/>
              <a:buNone/>
              <a:defRPr sz="3200">
                <a:solidFill>
                  <a:schemeClr val="lt1"/>
                </a:solidFill>
                <a:latin typeface="Exo"/>
                <a:ea typeface="Exo"/>
                <a:cs typeface="Exo"/>
                <a:sym typeface="Exo"/>
              </a:defRPr>
            </a:lvl7pPr>
            <a:lvl8pPr lvl="7">
              <a:spcBef>
                <a:spcPts val="0"/>
              </a:spcBef>
              <a:spcAft>
                <a:spcPts val="0"/>
              </a:spcAft>
              <a:buClr>
                <a:schemeClr val="lt1"/>
              </a:buClr>
              <a:buSzPts val="3200"/>
              <a:buFont typeface="Exo"/>
              <a:buNone/>
              <a:defRPr sz="3200">
                <a:solidFill>
                  <a:schemeClr val="lt1"/>
                </a:solidFill>
                <a:latin typeface="Exo"/>
                <a:ea typeface="Exo"/>
                <a:cs typeface="Exo"/>
                <a:sym typeface="Exo"/>
              </a:defRPr>
            </a:lvl8pPr>
            <a:lvl9pPr lvl="8">
              <a:spcBef>
                <a:spcPts val="0"/>
              </a:spcBef>
              <a:spcAft>
                <a:spcPts val="0"/>
              </a:spcAft>
              <a:buClr>
                <a:schemeClr val="lt1"/>
              </a:buClr>
              <a:buSzPts val="3200"/>
              <a:buFont typeface="Exo"/>
              <a:buNone/>
              <a:defRPr sz="3200">
                <a:solidFill>
                  <a:schemeClr val="lt1"/>
                </a:solidFill>
                <a:latin typeface="Exo"/>
                <a:ea typeface="Exo"/>
                <a:cs typeface="Exo"/>
                <a:sym typeface="Exo"/>
              </a:defRPr>
            </a:lvl9pPr>
          </a:lstStyle>
          <a:p>
            <a:endParaRPr/>
          </a:p>
        </p:txBody>
      </p:sp>
      <p:sp>
        <p:nvSpPr>
          <p:cNvPr id="7" name="Google Shape;7;p1"/>
          <p:cNvSpPr txBox="1">
            <a:spLocks noGrp="1"/>
          </p:cNvSpPr>
          <p:nvPr>
            <p:ph type="body" idx="1"/>
          </p:nvPr>
        </p:nvSpPr>
        <p:spPr>
          <a:xfrm>
            <a:off x="713100" y="1187700"/>
            <a:ext cx="77178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1pPr>
            <a:lvl2pPr marL="914400" lvl="1"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2pPr>
            <a:lvl3pPr marL="1371600" lvl="2"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3pPr>
            <a:lvl4pPr marL="1828800" lvl="3"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4pPr>
            <a:lvl5pPr marL="2286000" lvl="4"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5pPr>
            <a:lvl6pPr marL="2743200" lvl="5"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6pPr>
            <a:lvl7pPr marL="3200400" lvl="6"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7pPr>
            <a:lvl8pPr marL="3657600" lvl="7"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8pPr>
            <a:lvl9pPr marL="4114800" lvl="8" indent="-317500">
              <a:lnSpc>
                <a:spcPct val="115000"/>
              </a:lnSpc>
              <a:spcBef>
                <a:spcPts val="0"/>
              </a:spcBef>
              <a:spcAft>
                <a:spcPts val="0"/>
              </a:spcAft>
              <a:buClr>
                <a:schemeClr val="lt1"/>
              </a:buClr>
              <a:buSzPts val="1400"/>
              <a:buFont typeface="PT Sans"/>
              <a:buChar char="■"/>
              <a:defRPr>
                <a:solidFill>
                  <a:schemeClr val="lt1"/>
                </a:solidFill>
                <a:latin typeface="PT Sans"/>
                <a:ea typeface="PT Sans"/>
                <a:cs typeface="PT Sans"/>
                <a:sym typeface="PT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3" r:id="rId3"/>
    <p:sldLayoutId id="2147483655" r:id="rId4"/>
    <p:sldLayoutId id="2147483658" r:id="rId5"/>
    <p:sldLayoutId id="2147483668" r:id="rId6"/>
    <p:sldLayoutId id="2147483674" r:id="rId7"/>
    <p:sldLayoutId id="2147483675"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0.jpg"/><Relationship Id="rId4" Type="http://schemas.openxmlformats.org/officeDocument/2006/relationships/image" Target="../media/image9.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23"/>
        <p:cNvGrpSpPr/>
        <p:nvPr/>
      </p:nvGrpSpPr>
      <p:grpSpPr>
        <a:xfrm>
          <a:off x="0" y="0"/>
          <a:ext cx="0" cy="0"/>
          <a:chOff x="0" y="0"/>
          <a:chExt cx="0" cy="0"/>
        </a:xfrm>
      </p:grpSpPr>
      <p:sp>
        <p:nvSpPr>
          <p:cNvPr id="2724" name="Google Shape;2724;p34"/>
          <p:cNvSpPr txBox="1">
            <a:spLocks noGrp="1"/>
          </p:cNvSpPr>
          <p:nvPr>
            <p:ph type="title"/>
          </p:nvPr>
        </p:nvSpPr>
        <p:spPr>
          <a:xfrm>
            <a:off x="1234120" y="3739266"/>
            <a:ext cx="4118867" cy="947623"/>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l" rtl="0">
              <a:spcBef>
                <a:spcPts val="0"/>
              </a:spcBef>
              <a:spcAft>
                <a:spcPts val="0"/>
              </a:spcAft>
              <a:buNone/>
            </a:pPr>
            <a:r>
              <a:rPr lang="en-IN" sz="1600" b="0" dirty="0">
                <a:solidFill>
                  <a:schemeClr val="bg1"/>
                </a:solidFill>
              </a:rPr>
              <a:t>B04  Om Sanjay Phatak      [1920000033]</a:t>
            </a:r>
            <a:br>
              <a:rPr lang="en-IN" sz="1600" b="0" dirty="0">
                <a:solidFill>
                  <a:schemeClr val="bg1"/>
                </a:solidFill>
              </a:rPr>
            </a:br>
            <a:r>
              <a:rPr lang="en-IN" sz="1600" b="0" dirty="0">
                <a:solidFill>
                  <a:schemeClr val="bg1"/>
                </a:solidFill>
              </a:rPr>
              <a:t>B07  Pratham Mohan Patil  [1920000074]</a:t>
            </a:r>
            <a:br>
              <a:rPr lang="en-IN" sz="1600" b="0" dirty="0">
                <a:solidFill>
                  <a:schemeClr val="bg1"/>
                </a:solidFill>
              </a:rPr>
            </a:br>
            <a:r>
              <a:rPr lang="en-IN" sz="1600" b="0" dirty="0">
                <a:solidFill>
                  <a:schemeClr val="bg1"/>
                </a:solidFill>
              </a:rPr>
              <a:t>B08  Vinayak Prakash Mali [1920000078]</a:t>
            </a:r>
          </a:p>
        </p:txBody>
      </p:sp>
      <p:grpSp>
        <p:nvGrpSpPr>
          <p:cNvPr id="6" name="Google Shape;2661;p33">
            <a:extLst>
              <a:ext uri="{FF2B5EF4-FFF2-40B4-BE49-F238E27FC236}">
                <a16:creationId xmlns:a16="http://schemas.microsoft.com/office/drawing/2014/main" id="{B1E0273E-588D-D0A9-B828-09306E2655C3}"/>
              </a:ext>
            </a:extLst>
          </p:cNvPr>
          <p:cNvGrpSpPr/>
          <p:nvPr/>
        </p:nvGrpSpPr>
        <p:grpSpPr>
          <a:xfrm rot="5400000">
            <a:off x="-19127" y="4228614"/>
            <a:ext cx="628160" cy="179448"/>
            <a:chOff x="2300350" y="2601250"/>
            <a:chExt cx="2275275" cy="623625"/>
          </a:xfrm>
        </p:grpSpPr>
        <p:sp>
          <p:nvSpPr>
            <p:cNvPr id="7" name="Google Shape;2662;p33">
              <a:extLst>
                <a:ext uri="{FF2B5EF4-FFF2-40B4-BE49-F238E27FC236}">
                  <a16:creationId xmlns:a16="http://schemas.microsoft.com/office/drawing/2014/main" id="{69D8B86E-FDD3-18D5-0A01-FDC769886CCD}"/>
                </a:ext>
              </a:extLst>
            </p:cNvPr>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663;p33">
              <a:extLst>
                <a:ext uri="{FF2B5EF4-FFF2-40B4-BE49-F238E27FC236}">
                  <a16:creationId xmlns:a16="http://schemas.microsoft.com/office/drawing/2014/main" id="{B68E1B0B-9467-5B4B-4CF2-E2CA5F2D28D6}"/>
                </a:ext>
              </a:extLst>
            </p:cNvPr>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664;p33">
              <a:extLst>
                <a:ext uri="{FF2B5EF4-FFF2-40B4-BE49-F238E27FC236}">
                  <a16:creationId xmlns:a16="http://schemas.microsoft.com/office/drawing/2014/main" id="{521A9CD5-024D-59BA-5FEC-5583D245AD5D}"/>
                </a:ext>
              </a:extLst>
            </p:cNvPr>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665;p33">
              <a:extLst>
                <a:ext uri="{FF2B5EF4-FFF2-40B4-BE49-F238E27FC236}">
                  <a16:creationId xmlns:a16="http://schemas.microsoft.com/office/drawing/2014/main" id="{5290AD24-5C3E-660C-D782-D2831CADF6A3}"/>
                </a:ext>
              </a:extLst>
            </p:cNvPr>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2666;p33">
              <a:extLst>
                <a:ext uri="{FF2B5EF4-FFF2-40B4-BE49-F238E27FC236}">
                  <a16:creationId xmlns:a16="http://schemas.microsoft.com/office/drawing/2014/main" id="{F17F61CD-4D23-78F7-5991-093475E497D9}"/>
                </a:ext>
              </a:extLst>
            </p:cNvPr>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2667;p33">
              <a:extLst>
                <a:ext uri="{FF2B5EF4-FFF2-40B4-BE49-F238E27FC236}">
                  <a16:creationId xmlns:a16="http://schemas.microsoft.com/office/drawing/2014/main" id="{BF5A528F-CCE9-DE05-244D-A790CA6A4389}"/>
                </a:ext>
              </a:extLst>
            </p:cNvPr>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2675;p33">
            <a:extLst>
              <a:ext uri="{FF2B5EF4-FFF2-40B4-BE49-F238E27FC236}">
                <a16:creationId xmlns:a16="http://schemas.microsoft.com/office/drawing/2014/main" id="{2DB33F85-1384-AF11-9A47-D7A8D1ADBCCD}"/>
              </a:ext>
            </a:extLst>
          </p:cNvPr>
          <p:cNvGrpSpPr/>
          <p:nvPr/>
        </p:nvGrpSpPr>
        <p:grpSpPr>
          <a:xfrm>
            <a:off x="251703" y="4716223"/>
            <a:ext cx="98902" cy="553090"/>
            <a:chOff x="4898850" y="4820550"/>
            <a:chExt cx="98902" cy="553090"/>
          </a:xfrm>
        </p:grpSpPr>
        <p:sp>
          <p:nvSpPr>
            <p:cNvPr id="14" name="Google Shape;2676;p33">
              <a:extLst>
                <a:ext uri="{FF2B5EF4-FFF2-40B4-BE49-F238E27FC236}">
                  <a16:creationId xmlns:a16="http://schemas.microsoft.com/office/drawing/2014/main" id="{0AAC8994-92BD-E25B-3633-795B92F40F4F}"/>
                </a:ext>
              </a:extLst>
            </p:cNvPr>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2677;p33">
              <a:extLst>
                <a:ext uri="{FF2B5EF4-FFF2-40B4-BE49-F238E27FC236}">
                  <a16:creationId xmlns:a16="http://schemas.microsoft.com/office/drawing/2014/main" id="{426D8EAD-FB50-75AC-F4A2-EF7344D6933C}"/>
                </a:ext>
              </a:extLst>
            </p:cNvPr>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2678;p33">
              <a:extLst>
                <a:ext uri="{FF2B5EF4-FFF2-40B4-BE49-F238E27FC236}">
                  <a16:creationId xmlns:a16="http://schemas.microsoft.com/office/drawing/2014/main" id="{C57BB614-91B7-9152-BF1A-2D131FBBBB5B}"/>
                </a:ext>
              </a:extLst>
            </p:cNvPr>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2679;p33">
              <a:extLst>
                <a:ext uri="{FF2B5EF4-FFF2-40B4-BE49-F238E27FC236}">
                  <a16:creationId xmlns:a16="http://schemas.microsoft.com/office/drawing/2014/main" id="{BD2DDFF8-66F2-022B-A7A0-A582B995A09E}"/>
                </a:ext>
              </a:extLst>
            </p:cNvPr>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2680;p33">
              <a:extLst>
                <a:ext uri="{FF2B5EF4-FFF2-40B4-BE49-F238E27FC236}">
                  <a16:creationId xmlns:a16="http://schemas.microsoft.com/office/drawing/2014/main" id="{0F09784C-40DB-BEA1-3C97-CF57DB2A2436}"/>
                </a:ext>
              </a:extLst>
            </p:cNvPr>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58" name="TextBox 57">
            <a:extLst>
              <a:ext uri="{FF2B5EF4-FFF2-40B4-BE49-F238E27FC236}">
                <a16:creationId xmlns:a16="http://schemas.microsoft.com/office/drawing/2014/main" id="{C49C4F91-2F63-555D-E7BA-A913FABEE4C2}"/>
              </a:ext>
            </a:extLst>
          </p:cNvPr>
          <p:cNvSpPr txBox="1"/>
          <p:nvPr/>
        </p:nvSpPr>
        <p:spPr>
          <a:xfrm>
            <a:off x="1613536" y="427277"/>
            <a:ext cx="7050581" cy="628377"/>
          </a:xfrm>
          <a:prstGeom prst="rect">
            <a:avLst/>
          </a:prstGeom>
          <a:solidFill>
            <a:srgbClr val="000000">
              <a:alpha val="50000"/>
            </a:srgbClr>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wrap="square">
            <a:spAutoFit/>
          </a:bodyPr>
          <a:lstStyle/>
          <a:p>
            <a:pPr marL="12700" marR="5080" lvl="0" indent="227329" defTabSz="914400" eaLnBrk="1" fontAlgn="auto" latinLnBrk="0" hangingPunct="1">
              <a:lnSpc>
                <a:spcPct val="100000"/>
              </a:lnSpc>
              <a:spcBef>
                <a:spcPts val="95"/>
              </a:spcBef>
              <a:spcAft>
                <a:spcPts val="0"/>
              </a:spcAft>
              <a:buClrTx/>
              <a:buSzTx/>
              <a:buFontTx/>
              <a:buNone/>
              <a:tabLst/>
              <a:defRPr/>
            </a:pPr>
            <a:r>
              <a:rPr kumimoji="0" lang="en-US" sz="1800" b="0" i="0" u="none" strike="noStrike" kern="0" cap="none" spc="-5" normalizeH="0" baseline="0" noProof="0" dirty="0">
                <a:ln>
                  <a:noFill/>
                </a:ln>
                <a:solidFill>
                  <a:srgbClr val="FFFFFF"/>
                </a:solidFill>
                <a:effectLst/>
                <a:uLnTx/>
                <a:uFillTx/>
                <a:latin typeface="Arial"/>
                <a:ea typeface="+mn-ea"/>
                <a:cs typeface="Arial"/>
              </a:rPr>
              <a:t>    </a:t>
            </a:r>
            <a:r>
              <a:rPr kumimoji="0" lang="en-US" sz="1600" b="0" i="0" u="none" strike="noStrike" kern="0" cap="none" spc="-5" normalizeH="0" baseline="0" noProof="0" dirty="0">
                <a:ln>
                  <a:noFill/>
                </a:ln>
                <a:solidFill>
                  <a:srgbClr val="FFFFFF"/>
                </a:solidFill>
                <a:effectLst/>
                <a:uLnTx/>
                <a:uFillTx/>
                <a:latin typeface="Arial"/>
                <a:ea typeface="+mn-ea"/>
                <a:cs typeface="Arial"/>
              </a:rPr>
              <a:t>Kolhapur Institute of Technology’s College of Engineering, Kolhapur  </a:t>
            </a:r>
            <a:endParaRPr kumimoji="0" lang="en-US" sz="1200" b="0" i="0" u="none" strike="noStrike" kern="0" cap="none" spc="-5" normalizeH="0" baseline="0" noProof="0" dirty="0">
              <a:ln>
                <a:noFill/>
              </a:ln>
              <a:solidFill>
                <a:srgbClr val="FFFFFF"/>
              </a:solidFill>
              <a:effectLst/>
              <a:uLnTx/>
              <a:uFillTx/>
              <a:latin typeface="Arial"/>
              <a:ea typeface="+mn-ea"/>
              <a:cs typeface="Arial"/>
            </a:endParaRPr>
          </a:p>
          <a:p>
            <a:pPr marL="12700" marR="5080" lvl="0" indent="227329" defTabSz="914400" eaLnBrk="1" fontAlgn="auto" latinLnBrk="0" hangingPunct="1">
              <a:lnSpc>
                <a:spcPct val="100000"/>
              </a:lnSpc>
              <a:spcBef>
                <a:spcPts val="95"/>
              </a:spcBef>
              <a:spcAft>
                <a:spcPts val="0"/>
              </a:spcAft>
              <a:buClrTx/>
              <a:buSzTx/>
              <a:buFontTx/>
              <a:buNone/>
              <a:tabLst/>
              <a:defRPr/>
            </a:pPr>
            <a:r>
              <a:rPr kumimoji="0" lang="en-US" sz="1600" b="0" i="0" u="none" strike="noStrike" kern="0" cap="none" spc="-5" normalizeH="0" baseline="0" noProof="0" dirty="0">
                <a:ln>
                  <a:noFill/>
                </a:ln>
                <a:solidFill>
                  <a:srgbClr val="FFFFFF"/>
                </a:solidFill>
                <a:effectLst/>
                <a:uLnTx/>
                <a:uFillTx/>
                <a:latin typeface="Arial"/>
                <a:ea typeface="+mn-ea"/>
                <a:cs typeface="Arial"/>
              </a:rPr>
              <a:t>(An Autonomous Institute Accredited ‘A’ </a:t>
            </a:r>
            <a:r>
              <a:rPr kumimoji="0" lang="en-US" sz="1600" b="0" i="0" u="none" strike="noStrike" kern="0" cap="none" spc="-10" normalizeH="0" baseline="0" noProof="0" dirty="0">
                <a:ln>
                  <a:noFill/>
                </a:ln>
                <a:solidFill>
                  <a:srgbClr val="FFFFFF"/>
                </a:solidFill>
                <a:effectLst/>
                <a:uLnTx/>
                <a:uFillTx/>
                <a:latin typeface="Arial"/>
                <a:ea typeface="+mn-ea"/>
                <a:cs typeface="Arial"/>
              </a:rPr>
              <a:t>grade </a:t>
            </a:r>
            <a:r>
              <a:rPr kumimoji="0" lang="en-US" sz="1600" b="0" i="0" u="none" strike="noStrike" kern="0" cap="none" spc="-5" normalizeH="0" baseline="0" noProof="0" dirty="0">
                <a:ln>
                  <a:noFill/>
                </a:ln>
                <a:solidFill>
                  <a:srgbClr val="FFFFFF"/>
                </a:solidFill>
                <a:effectLst/>
                <a:uLnTx/>
                <a:uFillTx/>
                <a:latin typeface="Arial"/>
                <a:ea typeface="+mn-ea"/>
                <a:cs typeface="Arial"/>
              </a:rPr>
              <a:t>by </a:t>
            </a:r>
            <a:r>
              <a:rPr kumimoji="0" lang="en-US" sz="1600" b="0" i="0" u="none" strike="noStrike" kern="0" cap="none" spc="-10" normalizeH="0" baseline="0" noProof="0" dirty="0">
                <a:ln>
                  <a:noFill/>
                </a:ln>
                <a:solidFill>
                  <a:srgbClr val="FFFFFF"/>
                </a:solidFill>
                <a:effectLst/>
                <a:uLnTx/>
                <a:uFillTx/>
                <a:latin typeface="Arial"/>
                <a:ea typeface="+mn-ea"/>
                <a:cs typeface="Arial"/>
              </a:rPr>
              <a:t>NAAC with CGPA</a:t>
            </a:r>
            <a:r>
              <a:rPr kumimoji="0" lang="en-US" sz="1600" b="0" i="0" u="none" strike="noStrike" kern="0" cap="none" spc="170" normalizeH="0" baseline="0" noProof="0" dirty="0">
                <a:ln>
                  <a:noFill/>
                </a:ln>
                <a:solidFill>
                  <a:srgbClr val="FFFFFF"/>
                </a:solidFill>
                <a:effectLst/>
                <a:uLnTx/>
                <a:uFillTx/>
                <a:latin typeface="Arial"/>
                <a:ea typeface="+mn-ea"/>
                <a:cs typeface="Arial"/>
              </a:rPr>
              <a:t> </a:t>
            </a:r>
            <a:r>
              <a:rPr kumimoji="0" lang="en-US" sz="1600" b="0" i="0" u="none" strike="noStrike" kern="0" cap="none" spc="-10" normalizeH="0" baseline="0" noProof="0" dirty="0">
                <a:ln>
                  <a:noFill/>
                </a:ln>
                <a:solidFill>
                  <a:srgbClr val="FFFFFF"/>
                </a:solidFill>
                <a:effectLst/>
                <a:uLnTx/>
                <a:uFillTx/>
                <a:latin typeface="Arial"/>
                <a:ea typeface="+mn-ea"/>
                <a:cs typeface="Arial"/>
              </a:rPr>
              <a:t>3.12)</a:t>
            </a:r>
            <a:endParaRPr kumimoji="0" lang="en-US" sz="1600" b="0" i="0" u="none" strike="noStrike" kern="0" cap="none" spc="0" normalizeH="0" baseline="0" noProof="0" dirty="0">
              <a:ln>
                <a:noFill/>
              </a:ln>
              <a:solidFill>
                <a:srgbClr val="FFFFFF"/>
              </a:solidFill>
              <a:effectLst/>
              <a:uLnTx/>
              <a:uFillTx/>
              <a:latin typeface="Arial"/>
              <a:ea typeface="+mn-ea"/>
              <a:cs typeface="Arial"/>
            </a:endParaRPr>
          </a:p>
        </p:txBody>
      </p:sp>
      <p:pic>
        <p:nvPicPr>
          <p:cNvPr id="59" name="Picture 58">
            <a:extLst>
              <a:ext uri="{FF2B5EF4-FFF2-40B4-BE49-F238E27FC236}">
                <a16:creationId xmlns:a16="http://schemas.microsoft.com/office/drawing/2014/main" id="{5CD5C1B1-C9CF-F1FB-53BC-61725014B300}"/>
              </a:ext>
            </a:extLst>
          </p:cNvPr>
          <p:cNvPicPr>
            <a:picLocks noChangeAspect="1"/>
          </p:cNvPicPr>
          <p:nvPr/>
        </p:nvPicPr>
        <p:blipFill>
          <a:blip r:embed="rId3"/>
          <a:stretch>
            <a:fillRect/>
          </a:stretch>
        </p:blipFill>
        <p:spPr>
          <a:xfrm>
            <a:off x="230859" y="427277"/>
            <a:ext cx="1382677" cy="628159"/>
          </a:xfrm>
          <a:prstGeom prst="rect">
            <a:avLst/>
          </a:prstGeom>
          <a:solidFill>
            <a:srgbClr val="FFFFFF"/>
          </a:solidFill>
          <a:ln>
            <a:solidFill>
              <a:srgbClr val="FFFFFF">
                <a:lumMod val="50000"/>
              </a:srgbClr>
            </a:solidFill>
          </a:ln>
        </p:spPr>
      </p:pic>
      <p:sp>
        <p:nvSpPr>
          <p:cNvPr id="60" name="TextBox 59">
            <a:extLst>
              <a:ext uri="{FF2B5EF4-FFF2-40B4-BE49-F238E27FC236}">
                <a16:creationId xmlns:a16="http://schemas.microsoft.com/office/drawing/2014/main" id="{57B9DBA6-6627-658E-F012-600F4BE9ECCA}"/>
              </a:ext>
            </a:extLst>
          </p:cNvPr>
          <p:cNvSpPr txBox="1"/>
          <p:nvPr/>
        </p:nvSpPr>
        <p:spPr>
          <a:xfrm>
            <a:off x="2217788" y="2027576"/>
            <a:ext cx="4229938" cy="400110"/>
          </a:xfrm>
          <a:prstGeom prst="rect">
            <a:avLst/>
          </a:prstGeom>
          <a:solidFill>
            <a:srgbClr val="FFFFFF">
              <a:lumMod val="85000"/>
            </a:srgb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prstClr val="black"/>
                </a:solidFill>
                <a:effectLst/>
                <a:uLnTx/>
                <a:uFillTx/>
                <a:latin typeface="Arial Rounded MT Bold" panose="020F0704030504030204" pitchFamily="34" charset="0"/>
                <a:ea typeface="+mn-ea"/>
              </a:rPr>
              <a:t>Advanced Database System PBL</a:t>
            </a:r>
            <a:endParaRPr kumimoji="0" lang="en-IN" sz="2000" b="0" i="0" u="none" strike="noStrike" kern="1200" cap="none" spc="0" normalizeH="0" baseline="0" noProof="0" dirty="0">
              <a:ln>
                <a:noFill/>
              </a:ln>
              <a:solidFill>
                <a:prstClr val="black"/>
              </a:solidFill>
              <a:effectLst/>
              <a:uLnTx/>
              <a:uFillTx/>
              <a:latin typeface="Calibri" panose="020F0502020204030204"/>
              <a:ea typeface="+mn-ea"/>
            </a:endParaRPr>
          </a:p>
        </p:txBody>
      </p:sp>
      <p:sp>
        <p:nvSpPr>
          <p:cNvPr id="62" name="TextBox 61">
            <a:extLst>
              <a:ext uri="{FF2B5EF4-FFF2-40B4-BE49-F238E27FC236}">
                <a16:creationId xmlns:a16="http://schemas.microsoft.com/office/drawing/2014/main" id="{BDF69395-0842-744E-94CE-D387264FA997}"/>
              </a:ext>
            </a:extLst>
          </p:cNvPr>
          <p:cNvSpPr txBox="1"/>
          <p:nvPr/>
        </p:nvSpPr>
        <p:spPr>
          <a:xfrm>
            <a:off x="1234120" y="1342857"/>
            <a:ext cx="6186053" cy="400110"/>
          </a:xfrm>
          <a:prstGeom prst="rect">
            <a:avLst/>
          </a:prstGeom>
          <a:solidFill>
            <a:srgbClr val="FFFFFF">
              <a:lumMod val="85000"/>
            </a:srgbClr>
          </a:solidFill>
          <a:ln>
            <a:noFill/>
          </a:ln>
          <a:effectLst>
            <a:outerShdw blurRad="190500" dist="228600" dir="2700000" algn="ctr">
              <a:srgbClr val="000000">
                <a:alpha val="30000"/>
              </a:srgbClr>
            </a:outerShdw>
          </a:effectLst>
          <a:scene3d>
            <a:camera prst="orthographicFront">
              <a:rot lat="0" lon="0" rev="0"/>
            </a:camera>
            <a:lightRig rig="glow" dir="t">
              <a:rot lat="0" lon="0" rev="4800000"/>
            </a:lightRig>
          </a:scene3d>
          <a:sp3d prstMaterial="matte">
            <a:bevelT w="127000" h="63500"/>
          </a:sp3d>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prstClr val="black"/>
                </a:solidFill>
                <a:effectLst/>
                <a:uLnTx/>
                <a:uFillTx/>
                <a:latin typeface="Arial Rounded MT Bold" panose="020F0704030504030204" pitchFamily="34" charset="0"/>
                <a:ea typeface="+mn-ea"/>
              </a:rPr>
              <a:t>Department of Computer Science &amp; Engineering</a:t>
            </a:r>
            <a:endParaRPr kumimoji="0" lang="en-IN" sz="2000" b="0" i="0" u="none" strike="noStrike" kern="1200" cap="none" spc="0" normalizeH="0" baseline="0" noProof="0" dirty="0">
              <a:ln>
                <a:noFill/>
              </a:ln>
              <a:solidFill>
                <a:prstClr val="black"/>
              </a:solidFill>
              <a:effectLst/>
              <a:uLnTx/>
              <a:uFillTx/>
              <a:latin typeface="Calibri" panose="020F0502020204030204"/>
              <a:ea typeface="+mn-ea"/>
            </a:endParaRPr>
          </a:p>
        </p:txBody>
      </p:sp>
      <p:sp>
        <p:nvSpPr>
          <p:cNvPr id="63" name="Google Shape;2724;p34">
            <a:extLst>
              <a:ext uri="{FF2B5EF4-FFF2-40B4-BE49-F238E27FC236}">
                <a16:creationId xmlns:a16="http://schemas.microsoft.com/office/drawing/2014/main" id="{09095ACD-A780-8BE8-D739-78360D905725}"/>
              </a:ext>
            </a:extLst>
          </p:cNvPr>
          <p:cNvSpPr txBox="1">
            <a:spLocks/>
          </p:cNvSpPr>
          <p:nvPr/>
        </p:nvSpPr>
        <p:spPr>
          <a:xfrm>
            <a:off x="513163" y="3211913"/>
            <a:ext cx="1308380" cy="377242"/>
          </a:xfrm>
          <a:prstGeom prst="rect">
            <a:avLst/>
          </a:prstGeom>
          <a:noFill/>
          <a:ln>
            <a:noFill/>
          </a:ln>
          <a:effectLst>
            <a:outerShdw blurRad="142875" algn="bl" rotWithShape="0">
              <a:schemeClr val="accent2">
                <a:alpha val="40000"/>
              </a:schemeClr>
            </a:outerShd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200"/>
              <a:buFont typeface="Exo"/>
              <a:buNone/>
              <a:defRPr sz="3200" b="1" i="0" u="none" strike="noStrike" cap="none">
                <a:solidFill>
                  <a:schemeClr val="lt1"/>
                </a:solidFill>
                <a:latin typeface="Exo"/>
                <a:ea typeface="Exo"/>
                <a:cs typeface="Exo"/>
                <a:sym typeface="Exo"/>
              </a:defRPr>
            </a:lvl1pPr>
            <a:lvl2pPr marR="0" lvl="1"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2pPr>
            <a:lvl3pPr marR="0" lvl="2"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3pPr>
            <a:lvl4pPr marR="0" lvl="3"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4pPr>
            <a:lvl5pPr marR="0" lvl="4"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5pPr>
            <a:lvl6pPr marR="0" lvl="5"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6pPr>
            <a:lvl7pPr marR="0" lvl="6"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7pPr>
            <a:lvl8pPr marR="0" lvl="7"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8pPr>
            <a:lvl9pPr marR="0" lvl="8" algn="l" rtl="0">
              <a:lnSpc>
                <a:spcPct val="100000"/>
              </a:lnSpc>
              <a:spcBef>
                <a:spcPts val="0"/>
              </a:spcBef>
              <a:spcAft>
                <a:spcPts val="0"/>
              </a:spcAft>
              <a:buClr>
                <a:schemeClr val="lt1"/>
              </a:buClr>
              <a:buSzPts val="3200"/>
              <a:buFont typeface="Exo"/>
              <a:buNone/>
              <a:defRPr sz="3200" b="0" i="0" u="none" strike="noStrike" cap="none">
                <a:solidFill>
                  <a:schemeClr val="lt1"/>
                </a:solidFill>
                <a:latin typeface="Exo"/>
                <a:ea typeface="Exo"/>
                <a:cs typeface="Exo"/>
                <a:sym typeface="Exo"/>
              </a:defRPr>
            </a:lvl9pPr>
          </a:lstStyle>
          <a:p>
            <a:r>
              <a:rPr lang="en-IN" sz="1800" dirty="0">
                <a:solidFill>
                  <a:schemeClr val="accent2"/>
                </a:solidFill>
              </a:rPr>
              <a:t>GROUP </a:t>
            </a:r>
            <a:r>
              <a:rPr lang="en-IN" sz="1800" dirty="0">
                <a:solidFill>
                  <a:schemeClr val="bg1"/>
                </a:solidFill>
              </a:rPr>
              <a:t>06</a:t>
            </a:r>
          </a:p>
        </p:txBody>
      </p:sp>
      <p:grpSp>
        <p:nvGrpSpPr>
          <p:cNvPr id="2688" name="Google Shape;2704;p33">
            <a:extLst>
              <a:ext uri="{FF2B5EF4-FFF2-40B4-BE49-F238E27FC236}">
                <a16:creationId xmlns:a16="http://schemas.microsoft.com/office/drawing/2014/main" id="{AF5B9AAA-1D44-D493-AAF1-FB4AC8C25B15}"/>
              </a:ext>
            </a:extLst>
          </p:cNvPr>
          <p:cNvGrpSpPr/>
          <p:nvPr/>
        </p:nvGrpSpPr>
        <p:grpSpPr>
          <a:xfrm>
            <a:off x="6390730" y="4898976"/>
            <a:ext cx="1252897" cy="51000"/>
            <a:chOff x="2915381" y="4104819"/>
            <a:chExt cx="1252897" cy="51000"/>
          </a:xfrm>
        </p:grpSpPr>
        <p:sp>
          <p:nvSpPr>
            <p:cNvPr id="2689" name="Google Shape;2705;p33">
              <a:extLst>
                <a:ext uri="{FF2B5EF4-FFF2-40B4-BE49-F238E27FC236}">
                  <a16:creationId xmlns:a16="http://schemas.microsoft.com/office/drawing/2014/main" id="{5B72CB5E-15F4-4BEE-9C98-B24B178400D2}"/>
                </a:ext>
              </a:extLst>
            </p:cNvPr>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706;p33">
              <a:extLst>
                <a:ext uri="{FF2B5EF4-FFF2-40B4-BE49-F238E27FC236}">
                  <a16:creationId xmlns:a16="http://schemas.microsoft.com/office/drawing/2014/main" id="{85D50082-562A-7E28-9FBF-C1DDC87B5202}"/>
                </a:ext>
              </a:extLst>
            </p:cNvPr>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707;p33">
              <a:extLst>
                <a:ext uri="{FF2B5EF4-FFF2-40B4-BE49-F238E27FC236}">
                  <a16:creationId xmlns:a16="http://schemas.microsoft.com/office/drawing/2014/main" id="{5CD1355D-0BF4-B816-B80A-900AE2610FB2}"/>
                </a:ext>
              </a:extLst>
            </p:cNvPr>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708;p33">
              <a:extLst>
                <a:ext uri="{FF2B5EF4-FFF2-40B4-BE49-F238E27FC236}">
                  <a16:creationId xmlns:a16="http://schemas.microsoft.com/office/drawing/2014/main" id="{D0D8D074-3204-7EC1-7D80-688B6AE80603}"/>
                </a:ext>
              </a:extLst>
            </p:cNvPr>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709;p33">
              <a:extLst>
                <a:ext uri="{FF2B5EF4-FFF2-40B4-BE49-F238E27FC236}">
                  <a16:creationId xmlns:a16="http://schemas.microsoft.com/office/drawing/2014/main" id="{E5D2569B-D96E-8C2B-59F3-72FEB671FD35}"/>
                </a:ext>
              </a:extLst>
            </p:cNvPr>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710;p33">
              <a:extLst>
                <a:ext uri="{FF2B5EF4-FFF2-40B4-BE49-F238E27FC236}">
                  <a16:creationId xmlns:a16="http://schemas.microsoft.com/office/drawing/2014/main" id="{2AC95925-0990-9746-2A13-9FA75BC97513}"/>
                </a:ext>
              </a:extLst>
            </p:cNvPr>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711;p33">
              <a:extLst>
                <a:ext uri="{FF2B5EF4-FFF2-40B4-BE49-F238E27FC236}">
                  <a16:creationId xmlns:a16="http://schemas.microsoft.com/office/drawing/2014/main" id="{E7A5B3B6-8911-AEBC-B11E-AAA6846C7032}"/>
                </a:ext>
              </a:extLst>
            </p:cNvPr>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712;p33">
              <a:extLst>
                <a:ext uri="{FF2B5EF4-FFF2-40B4-BE49-F238E27FC236}">
                  <a16:creationId xmlns:a16="http://schemas.microsoft.com/office/drawing/2014/main" id="{FFFA443D-78F9-8DFF-EFA9-BBEDEAA61EE9}"/>
                </a:ext>
              </a:extLst>
            </p:cNvPr>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713;p33">
              <a:extLst>
                <a:ext uri="{FF2B5EF4-FFF2-40B4-BE49-F238E27FC236}">
                  <a16:creationId xmlns:a16="http://schemas.microsoft.com/office/drawing/2014/main" id="{8F757C27-C1A1-2A28-CED5-B46A3FF276E1}"/>
                </a:ext>
              </a:extLst>
            </p:cNvPr>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714;p33">
              <a:extLst>
                <a:ext uri="{FF2B5EF4-FFF2-40B4-BE49-F238E27FC236}">
                  <a16:creationId xmlns:a16="http://schemas.microsoft.com/office/drawing/2014/main" id="{098F1EE3-9C50-6AEF-D6B7-FB6F54614206}"/>
                </a:ext>
              </a:extLst>
            </p:cNvPr>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715;p33">
              <a:extLst>
                <a:ext uri="{FF2B5EF4-FFF2-40B4-BE49-F238E27FC236}">
                  <a16:creationId xmlns:a16="http://schemas.microsoft.com/office/drawing/2014/main" id="{0F90AD8A-A7BE-05B6-229F-F2DC0293954D}"/>
                </a:ext>
              </a:extLst>
            </p:cNvPr>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16;p33">
              <a:extLst>
                <a:ext uri="{FF2B5EF4-FFF2-40B4-BE49-F238E27FC236}">
                  <a16:creationId xmlns:a16="http://schemas.microsoft.com/office/drawing/2014/main" id="{32DF0EBE-EA28-DD37-8D45-8333B6EF2CF3}"/>
                </a:ext>
              </a:extLst>
            </p:cNvPr>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17;p33">
              <a:extLst>
                <a:ext uri="{FF2B5EF4-FFF2-40B4-BE49-F238E27FC236}">
                  <a16:creationId xmlns:a16="http://schemas.microsoft.com/office/drawing/2014/main" id="{BC5116D5-E8B8-6913-934E-FB7DD87B8B8F}"/>
                </a:ext>
              </a:extLst>
            </p:cNvPr>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18;p33">
              <a:extLst>
                <a:ext uri="{FF2B5EF4-FFF2-40B4-BE49-F238E27FC236}">
                  <a16:creationId xmlns:a16="http://schemas.microsoft.com/office/drawing/2014/main" id="{176103CE-7D5A-CD63-EE04-71632E6A505E}"/>
                </a:ext>
              </a:extLst>
            </p:cNvPr>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000" dirty="0">
                <a:solidFill>
                  <a:schemeClr val="accent2"/>
                </a:solidFill>
              </a:rPr>
              <a:t>NON-FUNCTIONAL </a:t>
            </a:r>
            <a:r>
              <a:rPr lang="en" sz="2000" dirty="0"/>
              <a:t>REQUIREMENTS</a:t>
            </a:r>
            <a:r>
              <a:rPr lang="en" sz="2000" dirty="0">
                <a:solidFill>
                  <a:schemeClr val="accent2"/>
                </a:solidFill>
              </a:rPr>
              <a:t> </a:t>
            </a:r>
            <a:endParaRPr lang="en-IN" sz="20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a:xfrm>
            <a:off x="713100" y="1187700"/>
            <a:ext cx="7717800" cy="3637061"/>
          </a:xfrm>
        </p:spPr>
        <p:txBody>
          <a:bodyPr numCol="1"/>
          <a:lstStyle/>
          <a:p>
            <a:pPr marL="323850" indent="-171450">
              <a:buClr>
                <a:schemeClr val="bg1"/>
              </a:buClr>
              <a:buFont typeface="Arial" panose="020B0604020202020204" pitchFamily="34" charset="0"/>
              <a:buChar char="•"/>
            </a:pPr>
            <a:r>
              <a:rPr lang="en-US" b="1" dirty="0">
                <a:solidFill>
                  <a:schemeClr val="bg1"/>
                </a:solidFill>
                <a:effectLst/>
                <a:latin typeface="Pt stans"/>
                <a:ea typeface="Times New Roman" panose="02020603050405020304" pitchFamily="18" charset="0"/>
              </a:rPr>
              <a:t>Security Requirements:</a:t>
            </a:r>
          </a:p>
          <a:p>
            <a:pPr marL="609600" lvl="1" indent="0" algn="just">
              <a:buClr>
                <a:schemeClr val="bg1"/>
              </a:buClr>
              <a:buNone/>
            </a:pPr>
            <a:r>
              <a:rPr lang="en-US" sz="1200" dirty="0">
                <a:solidFill>
                  <a:schemeClr val="bg1"/>
                </a:solidFill>
                <a:effectLst/>
                <a:latin typeface="Pt stans"/>
                <a:ea typeface="Times New Roman" panose="02020603050405020304" pitchFamily="18" charset="0"/>
              </a:rPr>
              <a:t>Some of the factors that are identified to protect the software from accidental or malicious access, use, modification, destruction, or disclosure are described below. Specific requirements in this area could include the need to: Utilize certain cryptographic techniques Keep a specific log or history of data sets, assign certain functions to different modules, restrict communications between some areas of the program, and check data integrity for critical variables. Later, the version of the software will incorporate encryption techniques in the user/license authentication process. The software will include an error-tracking log that will help the user understand what error occurred when the application crashed along with suggestions on how to prevent the error from occurring again. Communication needs to be restricted when the application is validating the user or license. (i.e., using https). </a:t>
            </a:r>
          </a:p>
          <a:p>
            <a:pPr marL="152400" indent="0">
              <a:buClr>
                <a:schemeClr val="bg1"/>
              </a:buClr>
              <a:buNone/>
            </a:pPr>
            <a:endParaRPr lang="en-US" dirty="0">
              <a:solidFill>
                <a:schemeClr val="bg1"/>
              </a:solidFill>
              <a:effectLst/>
              <a:latin typeface="Pt stans"/>
              <a:ea typeface="Times New Roman" panose="02020603050405020304" pitchFamily="18" charset="0"/>
            </a:endParaRPr>
          </a:p>
          <a:p>
            <a:pPr marL="152400" indent="0">
              <a:buClr>
                <a:schemeClr val="bg1"/>
              </a:buClr>
              <a:buNone/>
            </a:pPr>
            <a:endParaRPr lang="en-US" b="1" dirty="0">
              <a:solidFill>
                <a:schemeClr val="bg1"/>
              </a:solidFill>
              <a:effectLst/>
              <a:latin typeface="Pt stans"/>
              <a:ea typeface="Times New Roman" panose="02020603050405020304" pitchFamily="18" charset="0"/>
            </a:endParaRPr>
          </a:p>
          <a:p>
            <a:pPr marL="323850" indent="-171450">
              <a:buClr>
                <a:schemeClr val="bg1"/>
              </a:buClr>
              <a:buFont typeface="Arial" panose="020B0604020202020204" pitchFamily="34" charset="0"/>
              <a:buChar char="•"/>
            </a:pPr>
            <a:r>
              <a:rPr lang="en-US" b="1" dirty="0">
                <a:solidFill>
                  <a:schemeClr val="bg1"/>
                </a:solidFill>
                <a:effectLst/>
                <a:latin typeface="Pt stans"/>
                <a:ea typeface="Times New Roman" panose="02020603050405020304" pitchFamily="18" charset="0"/>
              </a:rPr>
              <a:t>Portability Requirements: </a:t>
            </a:r>
          </a:p>
          <a:p>
            <a:pPr marL="609600" lvl="1" indent="0">
              <a:buClr>
                <a:schemeClr val="bg1"/>
              </a:buClr>
              <a:buNone/>
            </a:pPr>
            <a:r>
              <a:rPr lang="en-US" sz="1200" dirty="0">
                <a:solidFill>
                  <a:schemeClr val="bg1"/>
                </a:solidFill>
                <a:effectLst/>
                <a:latin typeface="Pt stans"/>
                <a:ea typeface="Times New Roman" panose="02020603050405020304" pitchFamily="18" charset="0"/>
              </a:rPr>
              <a:t>Some of the attributes of software that relate to the ease of porting the software to other host machines and/or operating systems. This may include: Apache is used to develop the product. So, it is easiest to port the software in any environment. </a:t>
            </a:r>
          </a:p>
          <a:p>
            <a:pPr marL="152400" indent="0">
              <a:buClr>
                <a:schemeClr val="bg1"/>
              </a:buClr>
              <a:buNone/>
            </a:pPr>
            <a:endParaRPr lang="en-US" sz="1000" dirty="0">
              <a:solidFill>
                <a:schemeClr val="bg1"/>
              </a:solidFill>
              <a:effectLst/>
              <a:latin typeface="Pt stans"/>
              <a:ea typeface="Times New Roman" panose="02020603050405020304" pitchFamily="18" charset="0"/>
            </a:endParaRPr>
          </a:p>
        </p:txBody>
      </p:sp>
    </p:spTree>
    <p:extLst>
      <p:ext uri="{BB962C8B-B14F-4D97-AF65-F5344CB8AC3E}">
        <p14:creationId xmlns:p14="http://schemas.microsoft.com/office/powerpoint/2010/main" val="3834062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800" dirty="0">
                <a:solidFill>
                  <a:schemeClr val="accent2"/>
                </a:solidFill>
              </a:rPr>
              <a:t>TECHNOLOGIES</a:t>
            </a:r>
            <a:endParaRPr lang="en-IN" sz="28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p:txBody>
          <a:bodyPr/>
          <a:lstStyle/>
          <a:p>
            <a:pPr marL="438150" indent="-285750" algn="just">
              <a:lnSpc>
                <a:spcPct val="115000"/>
              </a:lnSpc>
              <a:spcBef>
                <a:spcPts val="1200"/>
              </a:spcBef>
              <a:spcAft>
                <a:spcPts val="1200"/>
              </a:spcAft>
              <a:buClr>
                <a:schemeClr val="bg1"/>
              </a:buClr>
              <a:buFont typeface="Wingdings" panose="05000000000000000000" pitchFamily="2" charset="2"/>
              <a:buChar char="Ø"/>
            </a:pPr>
            <a:r>
              <a:rPr lang="en-US" sz="1400" dirty="0">
                <a:effectLst/>
                <a:latin typeface="Pt stans"/>
                <a:ea typeface="Times New Roman" panose="02020603050405020304" pitchFamily="18" charset="0"/>
              </a:rPr>
              <a:t>JavaScript scripting for server-side scripting as it has a very strong support for XML and Oracle Express Edition. </a:t>
            </a:r>
          </a:p>
          <a:p>
            <a:pPr marL="438150" indent="-285750" algn="just">
              <a:lnSpc>
                <a:spcPct val="115000"/>
              </a:lnSpc>
              <a:spcBef>
                <a:spcPts val="1200"/>
              </a:spcBef>
              <a:spcAft>
                <a:spcPts val="1200"/>
              </a:spcAft>
              <a:buClr>
                <a:schemeClr val="bg1"/>
              </a:buClr>
              <a:buFont typeface="Wingdings" panose="05000000000000000000" pitchFamily="2" charset="2"/>
              <a:buChar char="Ø"/>
            </a:pPr>
            <a:r>
              <a:rPr lang="en-US" sz="1400" dirty="0">
                <a:effectLst/>
                <a:latin typeface="Pt stans"/>
                <a:ea typeface="Times New Roman" panose="02020603050405020304" pitchFamily="18" charset="0"/>
              </a:rPr>
              <a:t>XML as database format: The database’s performance requirements are not very high and the ability to have custom fields in case the application form needs to add more than the expected requirement. This is limited in any other database management system where we have to first specify the maximum number of fields. </a:t>
            </a:r>
            <a:endParaRPr lang="en-IN" dirty="0"/>
          </a:p>
        </p:txBody>
      </p:sp>
    </p:spTree>
    <p:extLst>
      <p:ext uri="{BB962C8B-B14F-4D97-AF65-F5344CB8AC3E}">
        <p14:creationId xmlns:p14="http://schemas.microsoft.com/office/powerpoint/2010/main" val="3373946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23"/>
        <p:cNvGrpSpPr/>
        <p:nvPr/>
      </p:nvGrpSpPr>
      <p:grpSpPr>
        <a:xfrm>
          <a:off x="0" y="0"/>
          <a:ext cx="0" cy="0"/>
          <a:chOff x="0" y="0"/>
          <a:chExt cx="0" cy="0"/>
        </a:xfrm>
      </p:grpSpPr>
      <p:sp>
        <p:nvSpPr>
          <p:cNvPr id="2724" name="Google Shape;2724;p34"/>
          <p:cNvSpPr txBox="1">
            <a:spLocks noGrp="1"/>
          </p:cNvSpPr>
          <p:nvPr>
            <p:ph type="title"/>
          </p:nvPr>
        </p:nvSpPr>
        <p:spPr>
          <a:xfrm>
            <a:off x="2171502" y="1616306"/>
            <a:ext cx="4673125" cy="162839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accent2"/>
                </a:solidFill>
              </a:rPr>
              <a:t>CASE </a:t>
            </a:r>
            <a:br>
              <a:rPr lang="en" sz="5400" dirty="0">
                <a:solidFill>
                  <a:schemeClr val="accent2"/>
                </a:solidFill>
              </a:rPr>
            </a:br>
            <a:r>
              <a:rPr lang="en" sz="5400" dirty="0">
                <a:solidFill>
                  <a:schemeClr val="bg1"/>
                </a:solidFill>
              </a:rPr>
              <a:t>DIAGRAMS</a:t>
            </a:r>
            <a:endParaRPr sz="5400" dirty="0">
              <a:solidFill>
                <a:schemeClr val="bg1"/>
              </a:solidFill>
            </a:endParaRPr>
          </a:p>
        </p:txBody>
      </p:sp>
      <p:grpSp>
        <p:nvGrpSpPr>
          <p:cNvPr id="2726" name="Google Shape;2726;p34"/>
          <p:cNvGrpSpPr/>
          <p:nvPr/>
        </p:nvGrpSpPr>
        <p:grpSpPr>
          <a:xfrm rot="10800000">
            <a:off x="3907536" y="3458293"/>
            <a:ext cx="1201055" cy="304798"/>
            <a:chOff x="2300350" y="2601250"/>
            <a:chExt cx="2275275" cy="623625"/>
          </a:xfrm>
        </p:grpSpPr>
        <p:sp>
          <p:nvSpPr>
            <p:cNvPr id="2727" name="Google Shape;2727;p34"/>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34"/>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34"/>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34"/>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34"/>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34"/>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Tree>
    <p:extLst>
      <p:ext uri="{BB962C8B-B14F-4D97-AF65-F5344CB8AC3E}">
        <p14:creationId xmlns:p14="http://schemas.microsoft.com/office/powerpoint/2010/main" val="815492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724"/>
                                        </p:tgtEl>
                                        <p:attrNameLst>
                                          <p:attrName>style.visibility</p:attrName>
                                        </p:attrNameLst>
                                      </p:cBhvr>
                                      <p:to>
                                        <p:strVal val="visible"/>
                                      </p:to>
                                    </p:set>
                                    <p:animEffect transition="in" filter="randombar(horizontal)">
                                      <p:cBhvr>
                                        <p:cTn id="7" dur="500"/>
                                        <p:tgtEl>
                                          <p:spTgt spid="2724"/>
                                        </p:tgtEl>
                                      </p:cBhvr>
                                    </p:animEffect>
                                  </p:childTnLst>
                                </p:cTn>
                              </p:par>
                              <p:par>
                                <p:cTn id="8" presetID="14" presetClass="entr" presetSubtype="10" fill="hold" nodeType="withEffect">
                                  <p:stCondLst>
                                    <p:cond delay="0"/>
                                  </p:stCondLst>
                                  <p:childTnLst>
                                    <p:set>
                                      <p:cBhvr>
                                        <p:cTn id="9" dur="1" fill="hold">
                                          <p:stCondLst>
                                            <p:cond delay="0"/>
                                          </p:stCondLst>
                                        </p:cTn>
                                        <p:tgtEl>
                                          <p:spTgt spid="2726"/>
                                        </p:tgtEl>
                                        <p:attrNameLst>
                                          <p:attrName>style.visibility</p:attrName>
                                        </p:attrNameLst>
                                      </p:cBhvr>
                                      <p:to>
                                        <p:strVal val="visible"/>
                                      </p:to>
                                    </p:set>
                                    <p:animEffect transition="in" filter="randombar(horizontal)">
                                      <p:cBhvr>
                                        <p:cTn id="10" dur="500"/>
                                        <p:tgtEl>
                                          <p:spTgt spid="27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FC7BAF-A183-9B64-4B6A-9BB35E39299D}"/>
              </a:ext>
            </a:extLst>
          </p:cNvPr>
          <p:cNvPicPr>
            <a:picLocks noChangeAspect="1"/>
          </p:cNvPicPr>
          <p:nvPr/>
        </p:nvPicPr>
        <p:blipFill>
          <a:blip r:embed="rId2"/>
          <a:stretch>
            <a:fillRect/>
          </a:stretch>
        </p:blipFill>
        <p:spPr>
          <a:xfrm>
            <a:off x="2186303" y="531542"/>
            <a:ext cx="4538934" cy="4199363"/>
          </a:xfrm>
          <a:prstGeom prst="rect">
            <a:avLst/>
          </a:prstGeom>
          <a:ln>
            <a:noFill/>
          </a:ln>
          <a:effectLst>
            <a:outerShdw blurRad="190500" algn="tl" rotWithShape="0">
              <a:srgbClr val="000000">
                <a:alpha val="70000"/>
              </a:srgbClr>
            </a:outerShdw>
          </a:effectLst>
        </p:spPr>
      </p:pic>
      <p:sp>
        <p:nvSpPr>
          <p:cNvPr id="5" name="Title 1">
            <a:extLst>
              <a:ext uri="{FF2B5EF4-FFF2-40B4-BE49-F238E27FC236}">
                <a16:creationId xmlns:a16="http://schemas.microsoft.com/office/drawing/2014/main" id="{31734D2C-6F3D-934D-1B80-04BA9E93AB8F}"/>
              </a:ext>
            </a:extLst>
          </p:cNvPr>
          <p:cNvSpPr txBox="1">
            <a:spLocks/>
          </p:cNvSpPr>
          <p:nvPr/>
        </p:nvSpPr>
        <p:spPr>
          <a:xfrm>
            <a:off x="393430" y="344042"/>
            <a:ext cx="2543057" cy="3750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1800" dirty="0">
                <a:solidFill>
                  <a:srgbClr val="002060"/>
                </a:solidFill>
              </a:rPr>
              <a:t>CUSTOMER (CLIENT)</a:t>
            </a:r>
            <a:endParaRPr lang="en-IN" sz="1800" dirty="0">
              <a:solidFill>
                <a:srgbClr val="002060"/>
              </a:solidFill>
            </a:endParaRPr>
          </a:p>
        </p:txBody>
      </p:sp>
    </p:spTree>
    <p:extLst>
      <p:ext uri="{BB962C8B-B14F-4D97-AF65-F5344CB8AC3E}">
        <p14:creationId xmlns:p14="http://schemas.microsoft.com/office/powerpoint/2010/main" val="2037044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FC7BAF-A183-9B64-4B6A-9BB35E39299D}"/>
              </a:ext>
            </a:extLst>
          </p:cNvPr>
          <p:cNvPicPr>
            <a:picLocks noChangeAspect="1"/>
          </p:cNvPicPr>
          <p:nvPr/>
        </p:nvPicPr>
        <p:blipFill>
          <a:blip r:embed="rId2"/>
          <a:srcRect/>
          <a:stretch/>
        </p:blipFill>
        <p:spPr>
          <a:xfrm>
            <a:off x="2442773" y="531542"/>
            <a:ext cx="4025994" cy="4199363"/>
          </a:xfrm>
          <a:prstGeom prst="rect">
            <a:avLst/>
          </a:prstGeom>
          <a:ln>
            <a:noFill/>
          </a:ln>
          <a:effectLst>
            <a:outerShdw blurRad="190500" algn="tl" rotWithShape="0">
              <a:srgbClr val="000000">
                <a:alpha val="70000"/>
              </a:srgbClr>
            </a:outerShdw>
          </a:effectLst>
        </p:spPr>
      </p:pic>
      <p:sp>
        <p:nvSpPr>
          <p:cNvPr id="5" name="Title 1">
            <a:extLst>
              <a:ext uri="{FF2B5EF4-FFF2-40B4-BE49-F238E27FC236}">
                <a16:creationId xmlns:a16="http://schemas.microsoft.com/office/drawing/2014/main" id="{31734D2C-6F3D-934D-1B80-04BA9E93AB8F}"/>
              </a:ext>
            </a:extLst>
          </p:cNvPr>
          <p:cNvSpPr txBox="1">
            <a:spLocks/>
          </p:cNvSpPr>
          <p:nvPr/>
        </p:nvSpPr>
        <p:spPr>
          <a:xfrm>
            <a:off x="393430" y="344042"/>
            <a:ext cx="2543057" cy="3750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1800" dirty="0">
                <a:solidFill>
                  <a:srgbClr val="002060"/>
                </a:solidFill>
              </a:rPr>
              <a:t>EMPLOYEE (DRIVER)</a:t>
            </a:r>
            <a:endParaRPr lang="en-IN" sz="1800" dirty="0">
              <a:solidFill>
                <a:srgbClr val="002060"/>
              </a:solidFill>
            </a:endParaRPr>
          </a:p>
        </p:txBody>
      </p:sp>
    </p:spTree>
    <p:extLst>
      <p:ext uri="{BB962C8B-B14F-4D97-AF65-F5344CB8AC3E}">
        <p14:creationId xmlns:p14="http://schemas.microsoft.com/office/powerpoint/2010/main" val="1222371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AFC7BAF-A183-9B64-4B6A-9BB35E39299D}"/>
              </a:ext>
            </a:extLst>
          </p:cNvPr>
          <p:cNvPicPr>
            <a:picLocks noChangeAspect="1"/>
          </p:cNvPicPr>
          <p:nvPr/>
        </p:nvPicPr>
        <p:blipFill>
          <a:blip r:embed="rId2"/>
          <a:srcRect/>
          <a:stretch/>
        </p:blipFill>
        <p:spPr>
          <a:xfrm>
            <a:off x="2399431" y="531542"/>
            <a:ext cx="4112678" cy="4199363"/>
          </a:xfrm>
          <a:prstGeom prst="rect">
            <a:avLst/>
          </a:prstGeom>
          <a:ln>
            <a:noFill/>
          </a:ln>
          <a:effectLst>
            <a:outerShdw blurRad="190500" algn="tl" rotWithShape="0">
              <a:srgbClr val="000000">
                <a:alpha val="70000"/>
              </a:srgbClr>
            </a:outerShdw>
          </a:effectLst>
        </p:spPr>
      </p:pic>
      <p:sp>
        <p:nvSpPr>
          <p:cNvPr id="5" name="Title 1">
            <a:extLst>
              <a:ext uri="{FF2B5EF4-FFF2-40B4-BE49-F238E27FC236}">
                <a16:creationId xmlns:a16="http://schemas.microsoft.com/office/drawing/2014/main" id="{31734D2C-6F3D-934D-1B80-04BA9E93AB8F}"/>
              </a:ext>
            </a:extLst>
          </p:cNvPr>
          <p:cNvSpPr txBox="1">
            <a:spLocks/>
          </p:cNvSpPr>
          <p:nvPr/>
        </p:nvSpPr>
        <p:spPr>
          <a:xfrm>
            <a:off x="393430" y="344042"/>
            <a:ext cx="2082141" cy="37500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1800" dirty="0">
                <a:solidFill>
                  <a:srgbClr val="002060"/>
                </a:solidFill>
              </a:rPr>
              <a:t>ADMINISTRATOR</a:t>
            </a:r>
            <a:endParaRPr lang="en-IN" sz="1800" dirty="0">
              <a:solidFill>
                <a:srgbClr val="002060"/>
              </a:solidFill>
            </a:endParaRPr>
          </a:p>
        </p:txBody>
      </p:sp>
    </p:spTree>
    <p:extLst>
      <p:ext uri="{BB962C8B-B14F-4D97-AF65-F5344CB8AC3E}">
        <p14:creationId xmlns:p14="http://schemas.microsoft.com/office/powerpoint/2010/main" val="2087327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970"/>
        <p:cNvGrpSpPr/>
        <p:nvPr/>
      </p:nvGrpSpPr>
      <p:grpSpPr>
        <a:xfrm>
          <a:off x="0" y="0"/>
          <a:ext cx="0" cy="0"/>
          <a:chOff x="0" y="0"/>
          <a:chExt cx="0" cy="0"/>
        </a:xfrm>
      </p:grpSpPr>
      <p:sp>
        <p:nvSpPr>
          <p:cNvPr id="3972" name="Google Shape;3972;p58"/>
          <p:cNvSpPr/>
          <p:nvPr/>
        </p:nvSpPr>
        <p:spPr>
          <a:xfrm>
            <a:off x="6087978" y="1703620"/>
            <a:ext cx="21039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8"/>
          <p:cNvSpPr/>
          <p:nvPr/>
        </p:nvSpPr>
        <p:spPr>
          <a:xfrm>
            <a:off x="4200843" y="3172816"/>
            <a:ext cx="21039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8"/>
          <p:cNvSpPr/>
          <p:nvPr/>
        </p:nvSpPr>
        <p:spPr>
          <a:xfrm>
            <a:off x="2161974" y="1703620"/>
            <a:ext cx="2103900" cy="399900"/>
          </a:xfrm>
          <a:prstGeom prst="roundRect">
            <a:avLst>
              <a:gd name="adj" fmla="val 50000"/>
            </a:avLst>
          </a:prstGeom>
          <a:gradFill>
            <a:gsLst>
              <a:gs pos="0">
                <a:schemeClr val="lt2"/>
              </a:gs>
              <a:gs pos="100000">
                <a:schemeClr val="accent2"/>
              </a:gs>
            </a:gsLst>
            <a:lin ang="2700006"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8"/>
          <p:cNvSpPr txBox="1">
            <a:spLocks noGrp="1"/>
          </p:cNvSpPr>
          <p:nvPr>
            <p:ph type="title" idx="8"/>
          </p:nvPr>
        </p:nvSpPr>
        <p:spPr>
          <a:xfrm>
            <a:off x="713100" y="539400"/>
            <a:ext cx="7717800" cy="57270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a:t>OUR </a:t>
            </a:r>
            <a:r>
              <a:rPr lang="en">
                <a:solidFill>
                  <a:schemeClr val="accent2"/>
                </a:solidFill>
              </a:rPr>
              <a:t>TEAM</a:t>
            </a:r>
            <a:endParaRPr>
              <a:solidFill>
                <a:schemeClr val="accent2"/>
              </a:solidFill>
            </a:endParaRPr>
          </a:p>
        </p:txBody>
      </p:sp>
      <p:sp>
        <p:nvSpPr>
          <p:cNvPr id="3976" name="Google Shape;3976;p58"/>
          <p:cNvSpPr txBox="1">
            <a:spLocks noGrp="1"/>
          </p:cNvSpPr>
          <p:nvPr>
            <p:ph type="title"/>
          </p:nvPr>
        </p:nvSpPr>
        <p:spPr>
          <a:xfrm>
            <a:off x="2204274" y="1766620"/>
            <a:ext cx="2019300" cy="2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Om Phatak</a:t>
            </a:r>
            <a:endParaRPr dirty="0"/>
          </a:p>
        </p:txBody>
      </p:sp>
      <p:sp>
        <p:nvSpPr>
          <p:cNvPr id="3978" name="Google Shape;3978;p58"/>
          <p:cNvSpPr txBox="1">
            <a:spLocks noGrp="1"/>
          </p:cNvSpPr>
          <p:nvPr>
            <p:ph type="title" idx="2"/>
          </p:nvPr>
        </p:nvSpPr>
        <p:spPr>
          <a:xfrm>
            <a:off x="6130278" y="1766620"/>
            <a:ext cx="2019300" cy="2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Pratham Patil</a:t>
            </a:r>
            <a:endParaRPr dirty="0"/>
          </a:p>
        </p:txBody>
      </p:sp>
      <p:sp>
        <p:nvSpPr>
          <p:cNvPr id="3980" name="Google Shape;3980;p58"/>
          <p:cNvSpPr txBox="1">
            <a:spLocks noGrp="1"/>
          </p:cNvSpPr>
          <p:nvPr>
            <p:ph type="title" idx="4"/>
          </p:nvPr>
        </p:nvSpPr>
        <p:spPr>
          <a:xfrm>
            <a:off x="4200843" y="3235816"/>
            <a:ext cx="2103900" cy="273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Vinayak Mali</a:t>
            </a:r>
            <a:endParaRPr dirty="0"/>
          </a:p>
        </p:txBody>
      </p:sp>
      <p:sp>
        <p:nvSpPr>
          <p:cNvPr id="3981" name="Google Shape;3981;p58"/>
          <p:cNvSpPr txBox="1">
            <a:spLocks noGrp="1"/>
          </p:cNvSpPr>
          <p:nvPr>
            <p:ph type="subTitle" idx="5"/>
          </p:nvPr>
        </p:nvSpPr>
        <p:spPr>
          <a:xfrm>
            <a:off x="4609039" y="3707824"/>
            <a:ext cx="1287507" cy="284896"/>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1920000078</a:t>
            </a:r>
            <a:endParaRPr dirty="0"/>
          </a:p>
        </p:txBody>
      </p:sp>
      <p:pic>
        <p:nvPicPr>
          <p:cNvPr id="3984" name="Google Shape;3984;p58"/>
          <p:cNvPicPr preferRelativeResize="0"/>
          <p:nvPr/>
        </p:nvPicPr>
        <p:blipFill>
          <a:blip r:embed="rId3"/>
          <a:srcRect t="12519" b="12519"/>
          <a:stretch/>
        </p:blipFill>
        <p:spPr>
          <a:xfrm>
            <a:off x="789550" y="1595622"/>
            <a:ext cx="1206900" cy="1206300"/>
          </a:xfrm>
          <a:prstGeom prst="roundRect">
            <a:avLst>
              <a:gd name="adj" fmla="val 16667"/>
            </a:avLst>
          </a:prstGeom>
          <a:noFill/>
          <a:ln w="9525" cap="flat" cmpd="sng">
            <a:solidFill>
              <a:schemeClr val="accent2"/>
            </a:solidFill>
            <a:prstDash val="solid"/>
            <a:round/>
            <a:headEnd type="none" w="sm" len="sm"/>
            <a:tailEnd type="none" w="sm" len="sm"/>
          </a:ln>
          <a:effectLst>
            <a:outerShdw blurRad="442913" algn="bl" rotWithShape="0">
              <a:schemeClr val="accent2">
                <a:alpha val="40000"/>
              </a:schemeClr>
            </a:outerShdw>
          </a:effectLst>
        </p:spPr>
      </p:pic>
      <p:pic>
        <p:nvPicPr>
          <p:cNvPr id="3985" name="Google Shape;3985;p58"/>
          <p:cNvPicPr preferRelativeResize="0"/>
          <p:nvPr/>
        </p:nvPicPr>
        <p:blipFill rotWithShape="1">
          <a:blip r:embed="rId4"/>
          <a:srcRect l="1241" t="5699" r="696" b="20060"/>
          <a:stretch/>
        </p:blipFill>
        <p:spPr>
          <a:xfrm>
            <a:off x="2828419" y="3065715"/>
            <a:ext cx="1206900" cy="1206300"/>
          </a:xfrm>
          <a:prstGeom prst="roundRect">
            <a:avLst>
              <a:gd name="adj" fmla="val 16667"/>
            </a:avLst>
          </a:prstGeom>
          <a:noFill/>
          <a:ln w="9525" cap="flat" cmpd="sng">
            <a:solidFill>
              <a:schemeClr val="accent2"/>
            </a:solidFill>
            <a:prstDash val="solid"/>
            <a:round/>
            <a:headEnd type="none" w="sm" len="sm"/>
            <a:tailEnd type="none" w="sm" len="sm"/>
          </a:ln>
          <a:effectLst>
            <a:outerShdw blurRad="442913" algn="bl" rotWithShape="0">
              <a:schemeClr val="accent2">
                <a:alpha val="40000"/>
              </a:schemeClr>
            </a:outerShdw>
          </a:effectLst>
        </p:spPr>
      </p:pic>
      <p:pic>
        <p:nvPicPr>
          <p:cNvPr id="3986" name="Google Shape;3986;p58"/>
          <p:cNvPicPr preferRelativeResize="0"/>
          <p:nvPr/>
        </p:nvPicPr>
        <p:blipFill rotWithShape="1">
          <a:blip r:embed="rId5"/>
          <a:srcRect l="7086" t="3563" r="8027" b="8898"/>
          <a:stretch/>
        </p:blipFill>
        <p:spPr>
          <a:xfrm>
            <a:off x="4724650" y="1595622"/>
            <a:ext cx="1206900" cy="1206300"/>
          </a:xfrm>
          <a:prstGeom prst="roundRect">
            <a:avLst>
              <a:gd name="adj" fmla="val 16667"/>
            </a:avLst>
          </a:prstGeom>
          <a:noFill/>
          <a:ln w="9525" cap="flat" cmpd="sng">
            <a:solidFill>
              <a:schemeClr val="accent2"/>
            </a:solidFill>
            <a:prstDash val="solid"/>
            <a:round/>
            <a:headEnd type="none" w="sm" len="sm"/>
            <a:tailEnd type="none" w="sm" len="sm"/>
          </a:ln>
          <a:effectLst>
            <a:outerShdw blurRad="442913" algn="bl" rotWithShape="0">
              <a:schemeClr val="accent2">
                <a:alpha val="40000"/>
              </a:schemeClr>
            </a:outerShdw>
          </a:effectLst>
        </p:spPr>
      </p:pic>
      <p:grpSp>
        <p:nvGrpSpPr>
          <p:cNvPr id="3988" name="Google Shape;3988;p58"/>
          <p:cNvGrpSpPr/>
          <p:nvPr/>
        </p:nvGrpSpPr>
        <p:grpSpPr>
          <a:xfrm rot="10800000">
            <a:off x="7308616" y="4672613"/>
            <a:ext cx="883262" cy="242091"/>
            <a:chOff x="2300350" y="2601250"/>
            <a:chExt cx="2275275" cy="623625"/>
          </a:xfrm>
        </p:grpSpPr>
        <p:sp>
          <p:nvSpPr>
            <p:cNvPr id="3989" name="Google Shape;3989;p58"/>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8"/>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8"/>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8"/>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8"/>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8"/>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8"/>
          <p:cNvGrpSpPr/>
          <p:nvPr/>
        </p:nvGrpSpPr>
        <p:grpSpPr>
          <a:xfrm>
            <a:off x="7812807" y="997962"/>
            <a:ext cx="1520982" cy="302065"/>
            <a:chOff x="5642557" y="-150670"/>
            <a:chExt cx="1520982" cy="302065"/>
          </a:xfrm>
        </p:grpSpPr>
        <p:sp>
          <p:nvSpPr>
            <p:cNvPr id="3996" name="Google Shape;3996;p58"/>
            <p:cNvSpPr/>
            <p:nvPr/>
          </p:nvSpPr>
          <p:spPr>
            <a:xfrm>
              <a:off x="5736006" y="-104304"/>
              <a:ext cx="1335611" cy="209364"/>
            </a:xfrm>
            <a:custGeom>
              <a:avLst/>
              <a:gdLst/>
              <a:ahLst/>
              <a:cxnLst/>
              <a:rect l="l" t="t" r="r" b="b"/>
              <a:pathLst>
                <a:path w="42863" h="6719" fill="none" extrusionOk="0">
                  <a:moveTo>
                    <a:pt x="1" y="0"/>
                  </a:moveTo>
                  <a:lnTo>
                    <a:pt x="19064" y="0"/>
                  </a:lnTo>
                  <a:lnTo>
                    <a:pt x="25782" y="6718"/>
                  </a:lnTo>
                  <a:lnTo>
                    <a:pt x="42862" y="6718"/>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8"/>
            <p:cNvSpPr/>
            <p:nvPr/>
          </p:nvSpPr>
          <p:spPr>
            <a:xfrm>
              <a:off x="7071586" y="59442"/>
              <a:ext cx="91953" cy="91953"/>
            </a:xfrm>
            <a:custGeom>
              <a:avLst/>
              <a:gdLst/>
              <a:ahLst/>
              <a:cxnLst/>
              <a:rect l="l" t="t" r="r" b="b"/>
              <a:pathLst>
                <a:path w="2951" h="2951" fill="none" extrusionOk="0">
                  <a:moveTo>
                    <a:pt x="2950" y="1463"/>
                  </a:moveTo>
                  <a:cubicBezTo>
                    <a:pt x="2950" y="2281"/>
                    <a:pt x="2281" y="2951"/>
                    <a:pt x="1463" y="2951"/>
                  </a:cubicBezTo>
                  <a:cubicBezTo>
                    <a:pt x="645" y="2951"/>
                    <a:pt x="0" y="2281"/>
                    <a:pt x="0" y="1463"/>
                  </a:cubicBezTo>
                  <a:cubicBezTo>
                    <a:pt x="0" y="670"/>
                    <a:pt x="645" y="1"/>
                    <a:pt x="1463" y="1"/>
                  </a:cubicBezTo>
                  <a:cubicBezTo>
                    <a:pt x="2281" y="1"/>
                    <a:pt x="2950" y="670"/>
                    <a:pt x="2950"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8"/>
            <p:cNvSpPr/>
            <p:nvPr/>
          </p:nvSpPr>
          <p:spPr>
            <a:xfrm>
              <a:off x="7095517" y="84152"/>
              <a:ext cx="43281" cy="42533"/>
            </a:xfrm>
            <a:custGeom>
              <a:avLst/>
              <a:gdLst/>
              <a:ahLst/>
              <a:cxnLst/>
              <a:rect l="l" t="t" r="r" b="b"/>
              <a:pathLst>
                <a:path w="1389" h="1365" extrusionOk="0">
                  <a:moveTo>
                    <a:pt x="695" y="1"/>
                  </a:moveTo>
                  <a:cubicBezTo>
                    <a:pt x="323" y="1"/>
                    <a:pt x="1" y="298"/>
                    <a:pt x="1" y="670"/>
                  </a:cubicBezTo>
                  <a:cubicBezTo>
                    <a:pt x="1" y="1067"/>
                    <a:pt x="323" y="1364"/>
                    <a:pt x="695" y="1364"/>
                  </a:cubicBezTo>
                  <a:cubicBezTo>
                    <a:pt x="1091" y="1364"/>
                    <a:pt x="1389" y="1067"/>
                    <a:pt x="1389" y="670"/>
                  </a:cubicBezTo>
                  <a:cubicBezTo>
                    <a:pt x="1389" y="298"/>
                    <a:pt x="1091" y="1"/>
                    <a:pt x="69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8"/>
            <p:cNvSpPr/>
            <p:nvPr/>
          </p:nvSpPr>
          <p:spPr>
            <a:xfrm>
              <a:off x="5642557" y="-150670"/>
              <a:ext cx="91953" cy="92732"/>
            </a:xfrm>
            <a:custGeom>
              <a:avLst/>
              <a:gdLst/>
              <a:ahLst/>
              <a:cxnLst/>
              <a:rect l="l" t="t" r="r" b="b"/>
              <a:pathLst>
                <a:path w="2951" h="2976" fill="none" extrusionOk="0">
                  <a:moveTo>
                    <a:pt x="2950" y="1488"/>
                  </a:moveTo>
                  <a:cubicBezTo>
                    <a:pt x="2950" y="2306"/>
                    <a:pt x="2281" y="2976"/>
                    <a:pt x="1463" y="2976"/>
                  </a:cubicBezTo>
                  <a:cubicBezTo>
                    <a:pt x="645" y="2976"/>
                    <a:pt x="0" y="2306"/>
                    <a:pt x="0" y="1488"/>
                  </a:cubicBezTo>
                  <a:cubicBezTo>
                    <a:pt x="0" y="670"/>
                    <a:pt x="645" y="1"/>
                    <a:pt x="1463" y="1"/>
                  </a:cubicBezTo>
                  <a:cubicBezTo>
                    <a:pt x="2281" y="1"/>
                    <a:pt x="2950" y="670"/>
                    <a:pt x="295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8"/>
            <p:cNvSpPr/>
            <p:nvPr/>
          </p:nvSpPr>
          <p:spPr>
            <a:xfrm>
              <a:off x="5666488" y="-125929"/>
              <a:ext cx="43281" cy="43281"/>
            </a:xfrm>
            <a:custGeom>
              <a:avLst/>
              <a:gdLst/>
              <a:ahLst/>
              <a:cxnLst/>
              <a:rect l="l" t="t" r="r" b="b"/>
              <a:pathLst>
                <a:path w="1389" h="1389" extrusionOk="0">
                  <a:moveTo>
                    <a:pt x="695" y="0"/>
                  </a:moveTo>
                  <a:cubicBezTo>
                    <a:pt x="323" y="0"/>
                    <a:pt x="1" y="322"/>
                    <a:pt x="1" y="694"/>
                  </a:cubicBezTo>
                  <a:cubicBezTo>
                    <a:pt x="1" y="1066"/>
                    <a:pt x="323" y="1388"/>
                    <a:pt x="695" y="1388"/>
                  </a:cubicBezTo>
                  <a:cubicBezTo>
                    <a:pt x="1092" y="1388"/>
                    <a:pt x="1389" y="1066"/>
                    <a:pt x="1389" y="694"/>
                  </a:cubicBezTo>
                  <a:cubicBezTo>
                    <a:pt x="1389" y="322"/>
                    <a:pt x="1092"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3981;p58">
            <a:extLst>
              <a:ext uri="{FF2B5EF4-FFF2-40B4-BE49-F238E27FC236}">
                <a16:creationId xmlns:a16="http://schemas.microsoft.com/office/drawing/2014/main" id="{927271EB-8D26-2292-FDE1-36189DC8E697}"/>
              </a:ext>
            </a:extLst>
          </p:cNvPr>
          <p:cNvSpPr txBox="1">
            <a:spLocks/>
          </p:cNvSpPr>
          <p:nvPr/>
        </p:nvSpPr>
        <p:spPr>
          <a:xfrm>
            <a:off x="2564002" y="2215934"/>
            <a:ext cx="1287507" cy="2848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1pPr>
            <a:lvl2pPr marL="914400" marR="0" lvl="1"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2pPr>
            <a:lvl3pPr marL="1371600" marR="0" lvl="2"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3pPr>
            <a:lvl4pPr marL="1828800" marR="0" lvl="3"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4pPr>
            <a:lvl5pPr marL="2286000" marR="0" lvl="4"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5pPr>
            <a:lvl6pPr marL="2743200" marR="0" lvl="5"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6pPr>
            <a:lvl7pPr marL="3200400" marR="0" lvl="6"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7pPr>
            <a:lvl8pPr marL="3657600" marR="0" lvl="7"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8pPr>
            <a:lvl9pPr marL="4114800" marR="0" lvl="8"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9pPr>
          </a:lstStyle>
          <a:p>
            <a:pPr marL="0" indent="0"/>
            <a:r>
              <a:rPr lang="en" dirty="0"/>
              <a:t>1920000033</a:t>
            </a:r>
          </a:p>
        </p:txBody>
      </p:sp>
      <p:sp>
        <p:nvSpPr>
          <p:cNvPr id="11" name="Google Shape;3981;p58">
            <a:extLst>
              <a:ext uri="{FF2B5EF4-FFF2-40B4-BE49-F238E27FC236}">
                <a16:creationId xmlns:a16="http://schemas.microsoft.com/office/drawing/2014/main" id="{C6B31831-C073-D3E3-399D-2150FB352F3A}"/>
              </a:ext>
            </a:extLst>
          </p:cNvPr>
          <p:cNvSpPr txBox="1">
            <a:spLocks/>
          </p:cNvSpPr>
          <p:nvPr/>
        </p:nvSpPr>
        <p:spPr>
          <a:xfrm>
            <a:off x="6496174" y="2222676"/>
            <a:ext cx="1287507" cy="28489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1pPr>
            <a:lvl2pPr marL="914400" marR="0" lvl="1"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2pPr>
            <a:lvl3pPr marL="1371600" marR="0" lvl="2"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3pPr>
            <a:lvl4pPr marL="1828800" marR="0" lvl="3"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4pPr>
            <a:lvl5pPr marL="2286000" marR="0" lvl="4"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5pPr>
            <a:lvl6pPr marL="2743200" marR="0" lvl="5"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6pPr>
            <a:lvl7pPr marL="3200400" marR="0" lvl="6"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7pPr>
            <a:lvl8pPr marL="3657600" marR="0" lvl="7"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8pPr>
            <a:lvl9pPr marL="4114800" marR="0" lvl="8" indent="-317500" algn="ctr" rtl="0">
              <a:lnSpc>
                <a:spcPct val="100000"/>
              </a:lnSpc>
              <a:spcBef>
                <a:spcPts val="0"/>
              </a:spcBef>
              <a:spcAft>
                <a:spcPts val="0"/>
              </a:spcAft>
              <a:buClr>
                <a:schemeClr val="lt1"/>
              </a:buClr>
              <a:buSzPts val="1400"/>
              <a:buFont typeface="PT Sans"/>
              <a:buNone/>
              <a:defRPr sz="1400" b="0" i="0" u="none" strike="noStrike" cap="none">
                <a:solidFill>
                  <a:schemeClr val="lt1"/>
                </a:solidFill>
                <a:latin typeface="PT Sans"/>
                <a:ea typeface="PT Sans"/>
                <a:cs typeface="PT Sans"/>
                <a:sym typeface="PT Sans"/>
              </a:defRPr>
            </a:lvl9pPr>
          </a:lstStyle>
          <a:p>
            <a:pPr marL="0" indent="0"/>
            <a:r>
              <a:rPr lang="en" dirty="0"/>
              <a:t>1920000074</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23"/>
        <p:cNvGrpSpPr/>
        <p:nvPr/>
      </p:nvGrpSpPr>
      <p:grpSpPr>
        <a:xfrm>
          <a:off x="0" y="0"/>
          <a:ext cx="0" cy="0"/>
          <a:chOff x="0" y="0"/>
          <a:chExt cx="0" cy="0"/>
        </a:xfrm>
      </p:grpSpPr>
      <p:sp>
        <p:nvSpPr>
          <p:cNvPr id="2824" name="Google Shape;2824;p37"/>
          <p:cNvSpPr txBox="1">
            <a:spLocks noGrp="1"/>
          </p:cNvSpPr>
          <p:nvPr>
            <p:ph type="title"/>
          </p:nvPr>
        </p:nvSpPr>
        <p:spPr>
          <a:xfrm>
            <a:off x="1646989" y="1880542"/>
            <a:ext cx="5844004" cy="1382415"/>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7200" dirty="0">
                <a:solidFill>
                  <a:schemeClr val="accent2"/>
                </a:solidFill>
              </a:rPr>
              <a:t>THANK</a:t>
            </a:r>
            <a:r>
              <a:rPr lang="en" sz="7200" dirty="0"/>
              <a:t> </a:t>
            </a:r>
            <a:r>
              <a:rPr lang="en" sz="7200" dirty="0">
                <a:solidFill>
                  <a:schemeClr val="accent2"/>
                </a:solidFill>
              </a:rPr>
              <a:t>YOU!</a:t>
            </a:r>
            <a:endParaRPr sz="7200" dirty="0">
              <a:solidFill>
                <a:schemeClr val="accent2"/>
              </a:solidFill>
            </a:endParaRPr>
          </a:p>
        </p:txBody>
      </p:sp>
      <p:grpSp>
        <p:nvGrpSpPr>
          <p:cNvPr id="2826" name="Google Shape;2826;p37"/>
          <p:cNvGrpSpPr/>
          <p:nvPr/>
        </p:nvGrpSpPr>
        <p:grpSpPr>
          <a:xfrm flipH="1">
            <a:off x="4130364" y="3694591"/>
            <a:ext cx="883262" cy="242091"/>
            <a:chOff x="2300350" y="2601250"/>
            <a:chExt cx="2275275" cy="623625"/>
          </a:xfrm>
        </p:grpSpPr>
        <p:sp>
          <p:nvSpPr>
            <p:cNvPr id="2827" name="Google Shape;2827;p37"/>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37"/>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37"/>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37"/>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37"/>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37"/>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33" name="Google Shape;2833;p37"/>
          <p:cNvSpPr/>
          <p:nvPr/>
        </p:nvSpPr>
        <p:spPr>
          <a:xfrm rot="10800000">
            <a:off x="6176787" y="3991639"/>
            <a:ext cx="586800" cy="1284425"/>
          </a:xfrm>
          <a:prstGeom prst="flowChartOffpageConnector">
            <a:avLst/>
          </a:prstGeom>
          <a:gradFill>
            <a:gsLst>
              <a:gs pos="0">
                <a:schemeClr val="accent4"/>
              </a:gs>
              <a:gs pos="100000">
                <a:schemeClr val="lt2"/>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4" name="Google Shape;2834;p37"/>
          <p:cNvGrpSpPr/>
          <p:nvPr/>
        </p:nvGrpSpPr>
        <p:grpSpPr>
          <a:xfrm>
            <a:off x="6397851" y="1075319"/>
            <a:ext cx="1252897" cy="51000"/>
            <a:chOff x="2915381" y="4104819"/>
            <a:chExt cx="1252897" cy="51000"/>
          </a:xfrm>
        </p:grpSpPr>
        <p:sp>
          <p:nvSpPr>
            <p:cNvPr id="2835" name="Google Shape;2835;p37"/>
            <p:cNvSpPr/>
            <p:nvPr/>
          </p:nvSpPr>
          <p:spPr>
            <a:xfrm>
              <a:off x="2915381"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37"/>
            <p:cNvSpPr/>
            <p:nvPr/>
          </p:nvSpPr>
          <p:spPr>
            <a:xfrm>
              <a:off x="3007850"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37"/>
            <p:cNvSpPr/>
            <p:nvPr/>
          </p:nvSpPr>
          <p:spPr>
            <a:xfrm>
              <a:off x="3100319"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37"/>
            <p:cNvSpPr/>
            <p:nvPr/>
          </p:nvSpPr>
          <p:spPr>
            <a:xfrm>
              <a:off x="3192788"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37"/>
            <p:cNvSpPr/>
            <p:nvPr/>
          </p:nvSpPr>
          <p:spPr>
            <a:xfrm>
              <a:off x="328525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37"/>
            <p:cNvSpPr/>
            <p:nvPr/>
          </p:nvSpPr>
          <p:spPr>
            <a:xfrm>
              <a:off x="3377726"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37"/>
            <p:cNvSpPr/>
            <p:nvPr/>
          </p:nvSpPr>
          <p:spPr>
            <a:xfrm>
              <a:off x="3470195"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37"/>
            <p:cNvSpPr/>
            <p:nvPr/>
          </p:nvSpPr>
          <p:spPr>
            <a:xfrm>
              <a:off x="3562664"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37"/>
            <p:cNvSpPr/>
            <p:nvPr/>
          </p:nvSpPr>
          <p:spPr>
            <a:xfrm>
              <a:off x="3655133"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37"/>
            <p:cNvSpPr/>
            <p:nvPr/>
          </p:nvSpPr>
          <p:spPr>
            <a:xfrm>
              <a:off x="3747602"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37"/>
            <p:cNvSpPr/>
            <p:nvPr/>
          </p:nvSpPr>
          <p:spPr>
            <a:xfrm>
              <a:off x="38400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37"/>
            <p:cNvSpPr/>
            <p:nvPr/>
          </p:nvSpPr>
          <p:spPr>
            <a:xfrm>
              <a:off x="39324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37"/>
            <p:cNvSpPr/>
            <p:nvPr/>
          </p:nvSpPr>
          <p:spPr>
            <a:xfrm>
              <a:off x="40248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37"/>
            <p:cNvSpPr/>
            <p:nvPr/>
          </p:nvSpPr>
          <p:spPr>
            <a:xfrm>
              <a:off x="4117277" y="4104819"/>
              <a:ext cx="51000" cy="510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9" name="Google Shape;2849;p37"/>
          <p:cNvGrpSpPr/>
          <p:nvPr/>
        </p:nvGrpSpPr>
        <p:grpSpPr>
          <a:xfrm rot="5400000">
            <a:off x="7822000" y="3988625"/>
            <a:ext cx="98902" cy="553090"/>
            <a:chOff x="4898850" y="4820550"/>
            <a:chExt cx="98902" cy="553090"/>
          </a:xfrm>
        </p:grpSpPr>
        <p:sp>
          <p:nvSpPr>
            <p:cNvPr id="2850" name="Google Shape;2850;p37"/>
            <p:cNvSpPr/>
            <p:nvPr/>
          </p:nvSpPr>
          <p:spPr>
            <a:xfrm>
              <a:off x="4898850" y="4820550"/>
              <a:ext cx="98902" cy="98902"/>
            </a:xfrm>
            <a:custGeom>
              <a:avLst/>
              <a:gdLst/>
              <a:ahLst/>
              <a:cxnLst/>
              <a:rect l="l" t="t" r="r" b="b"/>
              <a:pathLst>
                <a:path w="3174" h="3174" fill="none" extrusionOk="0">
                  <a:moveTo>
                    <a:pt x="1810" y="124"/>
                  </a:moveTo>
                  <a:cubicBezTo>
                    <a:pt x="2603" y="248"/>
                    <a:pt x="3173" y="1017"/>
                    <a:pt x="3024" y="1810"/>
                  </a:cubicBezTo>
                  <a:cubicBezTo>
                    <a:pt x="2900" y="2603"/>
                    <a:pt x="2157" y="3173"/>
                    <a:pt x="1339" y="3025"/>
                  </a:cubicBezTo>
                  <a:cubicBezTo>
                    <a:pt x="545" y="2901"/>
                    <a:pt x="0" y="2157"/>
                    <a:pt x="124" y="1339"/>
                  </a:cubicBezTo>
                  <a:cubicBezTo>
                    <a:pt x="248" y="546"/>
                    <a:pt x="992" y="0"/>
                    <a:pt x="1810" y="124"/>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37"/>
            <p:cNvSpPr/>
            <p:nvPr/>
          </p:nvSpPr>
          <p:spPr>
            <a:xfrm>
              <a:off x="4924339" y="4847971"/>
              <a:ext cx="46366" cy="43094"/>
            </a:xfrm>
            <a:custGeom>
              <a:avLst/>
              <a:gdLst/>
              <a:ahLst/>
              <a:cxnLst/>
              <a:rect l="l" t="t" r="r" b="b"/>
              <a:pathLst>
                <a:path w="1488" h="1383" extrusionOk="0">
                  <a:moveTo>
                    <a:pt x="744" y="1"/>
                  </a:moveTo>
                  <a:cubicBezTo>
                    <a:pt x="417" y="1"/>
                    <a:pt x="119" y="253"/>
                    <a:pt x="74" y="583"/>
                  </a:cubicBezTo>
                  <a:cubicBezTo>
                    <a:pt x="0" y="955"/>
                    <a:pt x="273" y="1327"/>
                    <a:pt x="645" y="1376"/>
                  </a:cubicBezTo>
                  <a:cubicBezTo>
                    <a:pt x="676" y="1380"/>
                    <a:pt x="708" y="1383"/>
                    <a:pt x="739" y="1383"/>
                  </a:cubicBezTo>
                  <a:cubicBezTo>
                    <a:pt x="1074" y="1383"/>
                    <a:pt x="1370" y="1146"/>
                    <a:pt x="1438" y="806"/>
                  </a:cubicBezTo>
                  <a:cubicBezTo>
                    <a:pt x="1487" y="434"/>
                    <a:pt x="1240" y="62"/>
                    <a:pt x="868" y="13"/>
                  </a:cubicBezTo>
                  <a:cubicBezTo>
                    <a:pt x="826" y="4"/>
                    <a:pt x="785" y="1"/>
                    <a:pt x="74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37"/>
            <p:cNvSpPr/>
            <p:nvPr/>
          </p:nvSpPr>
          <p:spPr>
            <a:xfrm>
              <a:off x="4901935" y="5281687"/>
              <a:ext cx="91953" cy="91953"/>
            </a:xfrm>
            <a:custGeom>
              <a:avLst/>
              <a:gdLst/>
              <a:ahLst/>
              <a:cxnLst/>
              <a:rect l="l" t="t" r="r" b="b"/>
              <a:pathLst>
                <a:path w="2951" h="2951" fill="none" extrusionOk="0">
                  <a:moveTo>
                    <a:pt x="1463" y="2951"/>
                  </a:moveTo>
                  <a:cubicBezTo>
                    <a:pt x="645" y="2951"/>
                    <a:pt x="0" y="2306"/>
                    <a:pt x="0" y="1488"/>
                  </a:cubicBezTo>
                  <a:cubicBezTo>
                    <a:pt x="0" y="670"/>
                    <a:pt x="645" y="1"/>
                    <a:pt x="1463" y="1"/>
                  </a:cubicBezTo>
                  <a:cubicBezTo>
                    <a:pt x="2281" y="1"/>
                    <a:pt x="2950" y="670"/>
                    <a:pt x="2950" y="1488"/>
                  </a:cubicBezTo>
                  <a:cubicBezTo>
                    <a:pt x="2950" y="2306"/>
                    <a:pt x="2281" y="2951"/>
                    <a:pt x="1463" y="2951"/>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37"/>
            <p:cNvSpPr/>
            <p:nvPr/>
          </p:nvSpPr>
          <p:spPr>
            <a:xfrm>
              <a:off x="4925866" y="5306428"/>
              <a:ext cx="43281" cy="43281"/>
            </a:xfrm>
            <a:custGeom>
              <a:avLst/>
              <a:gdLst/>
              <a:ahLst/>
              <a:cxnLst/>
              <a:rect l="l" t="t" r="r" b="b"/>
              <a:pathLst>
                <a:path w="1389" h="1389" extrusionOk="0">
                  <a:moveTo>
                    <a:pt x="695" y="0"/>
                  </a:moveTo>
                  <a:cubicBezTo>
                    <a:pt x="323" y="0"/>
                    <a:pt x="1" y="297"/>
                    <a:pt x="1" y="694"/>
                  </a:cubicBezTo>
                  <a:cubicBezTo>
                    <a:pt x="1" y="1066"/>
                    <a:pt x="323" y="1388"/>
                    <a:pt x="695" y="1388"/>
                  </a:cubicBezTo>
                  <a:cubicBezTo>
                    <a:pt x="1091" y="1388"/>
                    <a:pt x="1389" y="1066"/>
                    <a:pt x="1389" y="694"/>
                  </a:cubicBezTo>
                  <a:cubicBezTo>
                    <a:pt x="1389" y="297"/>
                    <a:pt x="1091"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37"/>
            <p:cNvSpPr/>
            <p:nvPr/>
          </p:nvSpPr>
          <p:spPr>
            <a:xfrm>
              <a:off x="4942100" y="4917862"/>
              <a:ext cx="31" cy="358465"/>
            </a:xfrm>
            <a:custGeom>
              <a:avLst/>
              <a:gdLst/>
              <a:ahLst/>
              <a:cxnLst/>
              <a:rect l="l" t="t" r="r" b="b"/>
              <a:pathLst>
                <a:path w="1" h="11504" fill="none" extrusionOk="0">
                  <a:moveTo>
                    <a:pt x="0" y="11503"/>
                  </a:moveTo>
                  <a:lnTo>
                    <a:pt x="0" y="1"/>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5" name="Google Shape;2855;p37"/>
          <p:cNvGrpSpPr/>
          <p:nvPr/>
        </p:nvGrpSpPr>
        <p:grpSpPr>
          <a:xfrm>
            <a:off x="1632103" y="4389467"/>
            <a:ext cx="1105976" cy="133969"/>
            <a:chOff x="8183182" y="663852"/>
            <a:chExt cx="1475028" cy="178673"/>
          </a:xfrm>
        </p:grpSpPr>
        <p:grpSp>
          <p:nvGrpSpPr>
            <p:cNvPr id="2856" name="Google Shape;2856;p37"/>
            <p:cNvGrpSpPr/>
            <p:nvPr/>
          </p:nvGrpSpPr>
          <p:grpSpPr>
            <a:xfrm>
              <a:off x="8183182" y="774425"/>
              <a:ext cx="1178025" cy="68100"/>
              <a:chOff x="2024450" y="204150"/>
              <a:chExt cx="1178025" cy="68100"/>
            </a:xfrm>
          </p:grpSpPr>
          <p:sp>
            <p:nvSpPr>
              <p:cNvPr id="2857" name="Google Shape;2857;p3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3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3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3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3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3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3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3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3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3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7" name="Google Shape;2867;p37"/>
            <p:cNvGrpSpPr/>
            <p:nvPr/>
          </p:nvGrpSpPr>
          <p:grpSpPr>
            <a:xfrm>
              <a:off x="8480185" y="663852"/>
              <a:ext cx="1178025" cy="68100"/>
              <a:chOff x="2024450" y="204150"/>
              <a:chExt cx="1178025" cy="68100"/>
            </a:xfrm>
          </p:grpSpPr>
          <p:sp>
            <p:nvSpPr>
              <p:cNvPr id="2868" name="Google Shape;2868;p3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3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3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3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3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3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3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3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3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3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58"/>
        <p:cNvGrpSpPr/>
        <p:nvPr/>
      </p:nvGrpSpPr>
      <p:grpSpPr>
        <a:xfrm>
          <a:off x="0" y="0"/>
          <a:ext cx="0" cy="0"/>
          <a:chOff x="0" y="0"/>
          <a:chExt cx="0" cy="0"/>
        </a:xfrm>
      </p:grpSpPr>
      <p:grpSp>
        <p:nvGrpSpPr>
          <p:cNvPr id="2668" name="Google Shape;2668;p33"/>
          <p:cNvGrpSpPr/>
          <p:nvPr/>
        </p:nvGrpSpPr>
        <p:grpSpPr>
          <a:xfrm rot="-5400000" flipH="1">
            <a:off x="3660496" y="4881980"/>
            <a:ext cx="1823016" cy="296643"/>
            <a:chOff x="7857346" y="3902355"/>
            <a:chExt cx="1823016" cy="296643"/>
          </a:xfrm>
        </p:grpSpPr>
        <p:sp>
          <p:nvSpPr>
            <p:cNvPr id="2669" name="Google Shape;2669;p33"/>
            <p:cNvSpPr/>
            <p:nvPr/>
          </p:nvSpPr>
          <p:spPr>
            <a:xfrm>
              <a:off x="7956216" y="4048371"/>
              <a:ext cx="1724145" cy="150627"/>
            </a:xfrm>
            <a:custGeom>
              <a:avLst/>
              <a:gdLst/>
              <a:ahLst/>
              <a:cxnLst/>
              <a:rect l="l" t="t" r="r" b="b"/>
              <a:pathLst>
                <a:path w="55332" h="4834" fill="none" extrusionOk="0">
                  <a:moveTo>
                    <a:pt x="55331" y="4834"/>
                  </a:moveTo>
                  <a:lnTo>
                    <a:pt x="28930" y="4834"/>
                  </a:lnTo>
                  <a:lnTo>
                    <a:pt x="27294" y="3198"/>
                  </a:lnTo>
                  <a:lnTo>
                    <a:pt x="24072" y="0"/>
                  </a:lnTo>
                  <a:lnTo>
                    <a:pt x="1" y="0"/>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33"/>
            <p:cNvSpPr/>
            <p:nvPr/>
          </p:nvSpPr>
          <p:spPr>
            <a:xfrm>
              <a:off x="8453686" y="3902355"/>
              <a:ext cx="91953" cy="91953"/>
            </a:xfrm>
            <a:custGeom>
              <a:avLst/>
              <a:gdLst/>
              <a:ahLst/>
              <a:cxnLst/>
              <a:rect l="l" t="t" r="r" b="b"/>
              <a:pathLst>
                <a:path w="2951" h="2951" fill="none" extrusionOk="0">
                  <a:moveTo>
                    <a:pt x="0" y="1488"/>
                  </a:moveTo>
                  <a:cubicBezTo>
                    <a:pt x="0" y="670"/>
                    <a:pt x="670" y="1"/>
                    <a:pt x="1488" y="1"/>
                  </a:cubicBezTo>
                  <a:cubicBezTo>
                    <a:pt x="2306" y="1"/>
                    <a:pt x="2950" y="670"/>
                    <a:pt x="2950" y="1488"/>
                  </a:cubicBezTo>
                  <a:cubicBezTo>
                    <a:pt x="2950" y="2281"/>
                    <a:pt x="2306" y="2951"/>
                    <a:pt x="1488" y="2951"/>
                  </a:cubicBezTo>
                  <a:cubicBezTo>
                    <a:pt x="670" y="2951"/>
                    <a:pt x="0" y="2281"/>
                    <a:pt x="0" y="1488"/>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33"/>
            <p:cNvSpPr/>
            <p:nvPr/>
          </p:nvSpPr>
          <p:spPr>
            <a:xfrm>
              <a:off x="8478396" y="3927096"/>
              <a:ext cx="43281" cy="42502"/>
            </a:xfrm>
            <a:custGeom>
              <a:avLst/>
              <a:gdLst/>
              <a:ahLst/>
              <a:cxnLst/>
              <a:rect l="l" t="t" r="r" b="b"/>
              <a:pathLst>
                <a:path w="1389" h="1364" extrusionOk="0">
                  <a:moveTo>
                    <a:pt x="695" y="0"/>
                  </a:moveTo>
                  <a:cubicBezTo>
                    <a:pt x="298" y="0"/>
                    <a:pt x="1" y="298"/>
                    <a:pt x="1" y="694"/>
                  </a:cubicBezTo>
                  <a:cubicBezTo>
                    <a:pt x="1" y="1066"/>
                    <a:pt x="298" y="1363"/>
                    <a:pt x="695" y="1363"/>
                  </a:cubicBezTo>
                  <a:cubicBezTo>
                    <a:pt x="1067" y="1363"/>
                    <a:pt x="1389" y="1066"/>
                    <a:pt x="1389" y="694"/>
                  </a:cubicBezTo>
                  <a:cubicBezTo>
                    <a:pt x="1389" y="298"/>
                    <a:pt x="1067" y="0"/>
                    <a:pt x="69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33"/>
            <p:cNvSpPr/>
            <p:nvPr/>
          </p:nvSpPr>
          <p:spPr>
            <a:xfrm>
              <a:off x="7857346" y="4002005"/>
              <a:ext cx="91953" cy="91953"/>
            </a:xfrm>
            <a:custGeom>
              <a:avLst/>
              <a:gdLst/>
              <a:ahLst/>
              <a:cxnLst/>
              <a:rect l="l" t="t" r="r" b="b"/>
              <a:pathLst>
                <a:path w="2951" h="2951" fill="none" extrusionOk="0">
                  <a:moveTo>
                    <a:pt x="1" y="1463"/>
                  </a:moveTo>
                  <a:cubicBezTo>
                    <a:pt x="1" y="670"/>
                    <a:pt x="670" y="1"/>
                    <a:pt x="1488" y="1"/>
                  </a:cubicBezTo>
                  <a:cubicBezTo>
                    <a:pt x="2306" y="1"/>
                    <a:pt x="2951" y="670"/>
                    <a:pt x="2951" y="1463"/>
                  </a:cubicBezTo>
                  <a:cubicBezTo>
                    <a:pt x="2951" y="2281"/>
                    <a:pt x="2306" y="2951"/>
                    <a:pt x="1488" y="2951"/>
                  </a:cubicBezTo>
                  <a:cubicBezTo>
                    <a:pt x="670" y="2951"/>
                    <a:pt x="1" y="2281"/>
                    <a:pt x="1" y="1463"/>
                  </a:cubicBezTo>
                  <a:close/>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33"/>
            <p:cNvSpPr/>
            <p:nvPr/>
          </p:nvSpPr>
          <p:spPr>
            <a:xfrm>
              <a:off x="7882087" y="4026715"/>
              <a:ext cx="43281" cy="42533"/>
            </a:xfrm>
            <a:custGeom>
              <a:avLst/>
              <a:gdLst/>
              <a:ahLst/>
              <a:cxnLst/>
              <a:rect l="l" t="t" r="r" b="b"/>
              <a:pathLst>
                <a:path w="1389" h="1365" extrusionOk="0">
                  <a:moveTo>
                    <a:pt x="694" y="1"/>
                  </a:moveTo>
                  <a:cubicBezTo>
                    <a:pt x="298" y="1"/>
                    <a:pt x="0" y="298"/>
                    <a:pt x="0" y="670"/>
                  </a:cubicBezTo>
                  <a:cubicBezTo>
                    <a:pt x="0" y="1067"/>
                    <a:pt x="298" y="1364"/>
                    <a:pt x="694" y="1364"/>
                  </a:cubicBezTo>
                  <a:cubicBezTo>
                    <a:pt x="1066" y="1364"/>
                    <a:pt x="1388" y="1067"/>
                    <a:pt x="1388" y="670"/>
                  </a:cubicBezTo>
                  <a:cubicBezTo>
                    <a:pt x="1388" y="298"/>
                    <a:pt x="1066" y="1"/>
                    <a:pt x="69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33"/>
            <p:cNvSpPr/>
            <p:nvPr/>
          </p:nvSpPr>
          <p:spPr>
            <a:xfrm>
              <a:off x="8545608" y="3948721"/>
              <a:ext cx="1134754" cy="175368"/>
            </a:xfrm>
            <a:custGeom>
              <a:avLst/>
              <a:gdLst/>
              <a:ahLst/>
              <a:cxnLst/>
              <a:rect l="l" t="t" r="r" b="b"/>
              <a:pathLst>
                <a:path w="36417" h="5628" fill="none" extrusionOk="0">
                  <a:moveTo>
                    <a:pt x="0" y="0"/>
                  </a:moveTo>
                  <a:lnTo>
                    <a:pt x="6049" y="0"/>
                  </a:lnTo>
                  <a:lnTo>
                    <a:pt x="8379" y="2330"/>
                  </a:lnTo>
                  <a:lnTo>
                    <a:pt x="11676" y="5627"/>
                  </a:lnTo>
                  <a:lnTo>
                    <a:pt x="36416" y="5627"/>
                  </a:lnTo>
                </a:path>
              </a:pathLst>
            </a:custGeom>
            <a:noFill/>
            <a:ln w="19050" cap="rnd"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9" name="Google Shape;2719;p33"/>
          <p:cNvSpPr txBox="1">
            <a:spLocks noGrp="1"/>
          </p:cNvSpPr>
          <p:nvPr>
            <p:ph type="ctrTitle"/>
          </p:nvPr>
        </p:nvSpPr>
        <p:spPr>
          <a:xfrm>
            <a:off x="1215259" y="1880958"/>
            <a:ext cx="6508800" cy="138158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800" dirty="0">
                <a:solidFill>
                  <a:schemeClr val="accent2"/>
                </a:solidFill>
              </a:rPr>
              <a:t>TRIP MANAGEMENT </a:t>
            </a:r>
            <a:r>
              <a:rPr lang="en" sz="4400" dirty="0"/>
              <a:t> SYSTEM</a:t>
            </a:r>
            <a:endParaRPr sz="4400" dirty="0"/>
          </a:p>
        </p:txBody>
      </p:sp>
    </p:spTree>
    <p:extLst>
      <p:ext uri="{BB962C8B-B14F-4D97-AF65-F5344CB8AC3E}">
        <p14:creationId xmlns:p14="http://schemas.microsoft.com/office/powerpoint/2010/main" val="3252535890"/>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466"/>
        <p:cNvGrpSpPr/>
        <p:nvPr/>
      </p:nvGrpSpPr>
      <p:grpSpPr>
        <a:xfrm>
          <a:off x="0" y="0"/>
          <a:ext cx="0" cy="0"/>
          <a:chOff x="0" y="0"/>
          <a:chExt cx="0" cy="0"/>
        </a:xfrm>
      </p:grpSpPr>
      <p:sp>
        <p:nvSpPr>
          <p:cNvPr id="4467" name="Google Shape;4467;p67"/>
          <p:cNvSpPr txBox="1">
            <a:spLocks noGrp="1"/>
          </p:cNvSpPr>
          <p:nvPr>
            <p:ph type="title"/>
          </p:nvPr>
        </p:nvSpPr>
        <p:spPr>
          <a:xfrm>
            <a:off x="4433200" y="1945637"/>
            <a:ext cx="39978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PROBLEM </a:t>
            </a:r>
            <a:r>
              <a:rPr lang="en" sz="2400" dirty="0">
                <a:solidFill>
                  <a:schemeClr val="accent2"/>
                </a:solidFill>
              </a:rPr>
              <a:t>STATEMENT</a:t>
            </a:r>
            <a:endParaRPr sz="2400" dirty="0">
              <a:solidFill>
                <a:schemeClr val="accent2"/>
              </a:solidFill>
            </a:endParaRPr>
          </a:p>
        </p:txBody>
      </p:sp>
      <p:sp>
        <p:nvSpPr>
          <p:cNvPr id="4468" name="Google Shape;4468;p67"/>
          <p:cNvSpPr txBox="1">
            <a:spLocks noGrp="1"/>
          </p:cNvSpPr>
          <p:nvPr>
            <p:ph type="subTitle" idx="1"/>
          </p:nvPr>
        </p:nvSpPr>
        <p:spPr>
          <a:xfrm>
            <a:off x="4433200" y="2519285"/>
            <a:ext cx="3997800" cy="732000"/>
          </a:xfrm>
          <a:prstGeom prst="rect">
            <a:avLst/>
          </a:prstGeom>
        </p:spPr>
        <p:txBody>
          <a:bodyPr spcFirstLastPara="1" wrap="square" lIns="91425" tIns="91425" rIns="91425" bIns="91425" anchor="ctr" anchorCtr="0">
            <a:noAutofit/>
          </a:bodyPr>
          <a:lstStyle/>
          <a:p>
            <a:pPr marL="0" lvl="0" indent="0" rtl="0">
              <a:spcBef>
                <a:spcPts val="0"/>
              </a:spcBef>
              <a:spcAft>
                <a:spcPts val="0"/>
              </a:spcAft>
              <a:buClr>
                <a:schemeClr val="dk1"/>
              </a:buClr>
              <a:buSzPts val="1100"/>
              <a:buFont typeface="Arial"/>
              <a:buNone/>
            </a:pPr>
            <a:r>
              <a:rPr lang="en-US" sz="1800" dirty="0"/>
              <a:t>To design and implement a database for Trip Management System.</a:t>
            </a:r>
          </a:p>
        </p:txBody>
      </p:sp>
      <p:grpSp>
        <p:nvGrpSpPr>
          <p:cNvPr id="4469" name="Google Shape;4469;p67"/>
          <p:cNvGrpSpPr/>
          <p:nvPr/>
        </p:nvGrpSpPr>
        <p:grpSpPr>
          <a:xfrm>
            <a:off x="1130523" y="1463672"/>
            <a:ext cx="2911863" cy="2399034"/>
            <a:chOff x="1197023" y="1520687"/>
            <a:chExt cx="3150344" cy="2595515"/>
          </a:xfrm>
        </p:grpSpPr>
        <p:sp>
          <p:nvSpPr>
            <p:cNvPr id="4470" name="Google Shape;4470;p67"/>
            <p:cNvSpPr/>
            <p:nvPr/>
          </p:nvSpPr>
          <p:spPr>
            <a:xfrm>
              <a:off x="2395534" y="3572052"/>
              <a:ext cx="753939" cy="429086"/>
            </a:xfrm>
            <a:custGeom>
              <a:avLst/>
              <a:gdLst/>
              <a:ahLst/>
              <a:cxnLst/>
              <a:rect l="l" t="t" r="r" b="b"/>
              <a:pathLst>
                <a:path w="29834" h="17416" extrusionOk="0">
                  <a:moveTo>
                    <a:pt x="2511" y="0"/>
                  </a:moveTo>
                  <a:lnTo>
                    <a:pt x="0" y="17416"/>
                  </a:lnTo>
                  <a:lnTo>
                    <a:pt x="29833" y="17416"/>
                  </a:lnTo>
                  <a:lnTo>
                    <a:pt x="270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7"/>
            <p:cNvSpPr/>
            <p:nvPr/>
          </p:nvSpPr>
          <p:spPr>
            <a:xfrm>
              <a:off x="2133633" y="4054309"/>
              <a:ext cx="1277103" cy="61893"/>
            </a:xfrm>
            <a:custGeom>
              <a:avLst/>
              <a:gdLst/>
              <a:ahLst/>
              <a:cxnLst/>
              <a:rect l="l" t="t" r="r" b="b"/>
              <a:pathLst>
                <a:path w="50536" h="1256" extrusionOk="0">
                  <a:moveTo>
                    <a:pt x="1" y="1"/>
                  </a:moveTo>
                  <a:lnTo>
                    <a:pt x="1" y="1256"/>
                  </a:lnTo>
                  <a:lnTo>
                    <a:pt x="50536" y="1256"/>
                  </a:lnTo>
                  <a:lnTo>
                    <a:pt x="5053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7"/>
            <p:cNvSpPr/>
            <p:nvPr/>
          </p:nvSpPr>
          <p:spPr>
            <a:xfrm>
              <a:off x="2133641" y="3992441"/>
              <a:ext cx="1277103" cy="61889"/>
            </a:xfrm>
            <a:custGeom>
              <a:avLst/>
              <a:gdLst/>
              <a:ahLst/>
              <a:cxnLst/>
              <a:rect l="l" t="t" r="r" b="b"/>
              <a:pathLst>
                <a:path w="50536" h="2512" extrusionOk="0">
                  <a:moveTo>
                    <a:pt x="10363" y="1"/>
                  </a:moveTo>
                  <a:lnTo>
                    <a:pt x="1" y="2512"/>
                  </a:lnTo>
                  <a:lnTo>
                    <a:pt x="50536" y="2512"/>
                  </a:lnTo>
                  <a:lnTo>
                    <a:pt x="4019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7"/>
            <p:cNvSpPr/>
            <p:nvPr/>
          </p:nvSpPr>
          <p:spPr>
            <a:xfrm>
              <a:off x="1197023" y="3342369"/>
              <a:ext cx="3150344" cy="275028"/>
            </a:xfrm>
            <a:custGeom>
              <a:avLst/>
              <a:gdLst/>
              <a:ahLst/>
              <a:cxnLst/>
              <a:rect l="l" t="t" r="r" b="b"/>
              <a:pathLst>
                <a:path w="116524" h="11163" extrusionOk="0">
                  <a:moveTo>
                    <a:pt x="0" y="1"/>
                  </a:moveTo>
                  <a:lnTo>
                    <a:pt x="0" y="6369"/>
                  </a:lnTo>
                  <a:cubicBezTo>
                    <a:pt x="0" y="9017"/>
                    <a:pt x="2169" y="11162"/>
                    <a:pt x="4816" y="11162"/>
                  </a:cubicBezTo>
                  <a:lnTo>
                    <a:pt x="111707" y="11162"/>
                  </a:lnTo>
                  <a:cubicBezTo>
                    <a:pt x="114355" y="11162"/>
                    <a:pt x="116523" y="9017"/>
                    <a:pt x="116523" y="6369"/>
                  </a:cubicBezTo>
                  <a:lnTo>
                    <a:pt x="116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7"/>
            <p:cNvSpPr/>
            <p:nvPr/>
          </p:nvSpPr>
          <p:spPr>
            <a:xfrm>
              <a:off x="1197023" y="1520687"/>
              <a:ext cx="3150344" cy="1830275"/>
            </a:xfrm>
            <a:custGeom>
              <a:avLst/>
              <a:gdLst/>
              <a:ahLst/>
              <a:cxnLst/>
              <a:rect l="l" t="t" r="r" b="b"/>
              <a:pathLst>
                <a:path w="116524" h="65258" extrusionOk="0">
                  <a:moveTo>
                    <a:pt x="112209" y="3766"/>
                  </a:moveTo>
                  <a:lnTo>
                    <a:pt x="112209" y="61218"/>
                  </a:lnTo>
                  <a:lnTo>
                    <a:pt x="4314" y="61218"/>
                  </a:lnTo>
                  <a:lnTo>
                    <a:pt x="4314" y="3766"/>
                  </a:lnTo>
                  <a:close/>
                  <a:moveTo>
                    <a:pt x="4839" y="0"/>
                  </a:moveTo>
                  <a:cubicBezTo>
                    <a:pt x="2169" y="0"/>
                    <a:pt x="0" y="2169"/>
                    <a:pt x="0" y="4839"/>
                  </a:cubicBezTo>
                  <a:lnTo>
                    <a:pt x="0" y="65258"/>
                  </a:lnTo>
                  <a:lnTo>
                    <a:pt x="116523" y="65258"/>
                  </a:lnTo>
                  <a:lnTo>
                    <a:pt x="116523" y="4839"/>
                  </a:lnTo>
                  <a:cubicBezTo>
                    <a:pt x="116523" y="2169"/>
                    <a:pt x="114355" y="0"/>
                    <a:pt x="1116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7"/>
            <p:cNvSpPr/>
            <p:nvPr/>
          </p:nvSpPr>
          <p:spPr>
            <a:xfrm>
              <a:off x="2715111" y="3421323"/>
              <a:ext cx="114807" cy="112495"/>
            </a:xfrm>
            <a:custGeom>
              <a:avLst/>
              <a:gdLst/>
              <a:ahLst/>
              <a:cxnLst/>
              <a:rect l="l" t="t" r="r" b="b"/>
              <a:pathLst>
                <a:path w="4543" h="4566" extrusionOk="0">
                  <a:moveTo>
                    <a:pt x="2260" y="1"/>
                  </a:moveTo>
                  <a:cubicBezTo>
                    <a:pt x="1005" y="1"/>
                    <a:pt x="1" y="1028"/>
                    <a:pt x="1" y="2283"/>
                  </a:cubicBezTo>
                  <a:cubicBezTo>
                    <a:pt x="1" y="3539"/>
                    <a:pt x="1005" y="4566"/>
                    <a:pt x="2260" y="4566"/>
                  </a:cubicBezTo>
                  <a:cubicBezTo>
                    <a:pt x="3516" y="4566"/>
                    <a:pt x="4543" y="3539"/>
                    <a:pt x="4543" y="2283"/>
                  </a:cubicBezTo>
                  <a:cubicBezTo>
                    <a:pt x="4543" y="1028"/>
                    <a:pt x="3516" y="1"/>
                    <a:pt x="22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76" name="Google Shape;4476;p67"/>
          <p:cNvPicPr preferRelativeResize="0"/>
          <p:nvPr/>
        </p:nvPicPr>
        <p:blipFill>
          <a:blip r:embed="rId3"/>
          <a:srcRect/>
          <a:stretch/>
        </p:blipFill>
        <p:spPr>
          <a:xfrm>
            <a:off x="1228074" y="1562156"/>
            <a:ext cx="2717587" cy="1528642"/>
          </a:xfrm>
          <a:prstGeom prst="rect">
            <a:avLst/>
          </a:prstGeom>
          <a:noFill/>
          <a:ln>
            <a:noFill/>
          </a:ln>
        </p:spPr>
      </p:pic>
      <p:grpSp>
        <p:nvGrpSpPr>
          <p:cNvPr id="4477" name="Google Shape;4477;p67"/>
          <p:cNvGrpSpPr/>
          <p:nvPr/>
        </p:nvGrpSpPr>
        <p:grpSpPr>
          <a:xfrm>
            <a:off x="1812692" y="4302083"/>
            <a:ext cx="1105976" cy="133969"/>
            <a:chOff x="8183182" y="663852"/>
            <a:chExt cx="1475028" cy="178673"/>
          </a:xfrm>
        </p:grpSpPr>
        <p:grpSp>
          <p:nvGrpSpPr>
            <p:cNvPr id="4478" name="Google Shape;4478;p67"/>
            <p:cNvGrpSpPr/>
            <p:nvPr/>
          </p:nvGrpSpPr>
          <p:grpSpPr>
            <a:xfrm>
              <a:off x="8183182" y="774425"/>
              <a:ext cx="1178025" cy="68100"/>
              <a:chOff x="2024450" y="204150"/>
              <a:chExt cx="1178025" cy="68100"/>
            </a:xfrm>
          </p:grpSpPr>
          <p:sp>
            <p:nvSpPr>
              <p:cNvPr id="4479" name="Google Shape;4479;p6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9" name="Google Shape;4489;p67"/>
            <p:cNvGrpSpPr/>
            <p:nvPr/>
          </p:nvGrpSpPr>
          <p:grpSpPr>
            <a:xfrm>
              <a:off x="8480185" y="663852"/>
              <a:ext cx="1178025" cy="68100"/>
              <a:chOff x="2024450" y="204150"/>
              <a:chExt cx="1178025" cy="68100"/>
            </a:xfrm>
          </p:grpSpPr>
          <p:sp>
            <p:nvSpPr>
              <p:cNvPr id="4490" name="Google Shape;4490;p6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00" name="Google Shape;4500;p67"/>
          <p:cNvGrpSpPr/>
          <p:nvPr/>
        </p:nvGrpSpPr>
        <p:grpSpPr>
          <a:xfrm>
            <a:off x="6359589" y="3754153"/>
            <a:ext cx="883262" cy="242091"/>
            <a:chOff x="2300350" y="2601250"/>
            <a:chExt cx="2275275" cy="623625"/>
          </a:xfrm>
        </p:grpSpPr>
        <p:sp>
          <p:nvSpPr>
            <p:cNvPr id="4501" name="Google Shape;4501;p67"/>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7"/>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7"/>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7"/>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7"/>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7"/>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7" name="Google Shape;4507;p67"/>
          <p:cNvGrpSpPr/>
          <p:nvPr/>
        </p:nvGrpSpPr>
        <p:grpSpPr>
          <a:xfrm>
            <a:off x="8419792" y="3307266"/>
            <a:ext cx="1105976" cy="133969"/>
            <a:chOff x="8183182" y="663852"/>
            <a:chExt cx="1475028" cy="178673"/>
          </a:xfrm>
        </p:grpSpPr>
        <p:grpSp>
          <p:nvGrpSpPr>
            <p:cNvPr id="4508" name="Google Shape;4508;p67"/>
            <p:cNvGrpSpPr/>
            <p:nvPr/>
          </p:nvGrpSpPr>
          <p:grpSpPr>
            <a:xfrm>
              <a:off x="8183182" y="774425"/>
              <a:ext cx="1178025" cy="68100"/>
              <a:chOff x="2024450" y="204150"/>
              <a:chExt cx="1178025" cy="68100"/>
            </a:xfrm>
          </p:grpSpPr>
          <p:sp>
            <p:nvSpPr>
              <p:cNvPr id="4509" name="Google Shape;4509;p6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9" name="Google Shape;4519;p67"/>
            <p:cNvGrpSpPr/>
            <p:nvPr/>
          </p:nvGrpSpPr>
          <p:grpSpPr>
            <a:xfrm>
              <a:off x="8480185" y="663852"/>
              <a:ext cx="1178025" cy="68100"/>
              <a:chOff x="2024450" y="204150"/>
              <a:chExt cx="1178025" cy="68100"/>
            </a:xfrm>
          </p:grpSpPr>
          <p:sp>
            <p:nvSpPr>
              <p:cNvPr id="4520" name="Google Shape;4520;p67"/>
              <p:cNvSpPr/>
              <p:nvPr/>
            </p:nvSpPr>
            <p:spPr>
              <a:xfrm>
                <a:off x="20244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7"/>
              <p:cNvSpPr/>
              <p:nvPr/>
            </p:nvSpPr>
            <p:spPr>
              <a:xfrm>
                <a:off x="21477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7"/>
              <p:cNvSpPr/>
              <p:nvPr/>
            </p:nvSpPr>
            <p:spPr>
              <a:xfrm>
                <a:off x="22711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7"/>
              <p:cNvSpPr/>
              <p:nvPr/>
            </p:nvSpPr>
            <p:spPr>
              <a:xfrm>
                <a:off x="23944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7"/>
              <p:cNvSpPr/>
              <p:nvPr/>
            </p:nvSpPr>
            <p:spPr>
              <a:xfrm>
                <a:off x="25177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7"/>
              <p:cNvSpPr/>
              <p:nvPr/>
            </p:nvSpPr>
            <p:spPr>
              <a:xfrm>
                <a:off x="26410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7"/>
              <p:cNvSpPr/>
              <p:nvPr/>
            </p:nvSpPr>
            <p:spPr>
              <a:xfrm>
                <a:off x="276440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7"/>
              <p:cNvSpPr/>
              <p:nvPr/>
            </p:nvSpPr>
            <p:spPr>
              <a:xfrm>
                <a:off x="288772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7"/>
              <p:cNvSpPr/>
              <p:nvPr/>
            </p:nvSpPr>
            <p:spPr>
              <a:xfrm>
                <a:off x="3011050"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7"/>
              <p:cNvSpPr/>
              <p:nvPr/>
            </p:nvSpPr>
            <p:spPr>
              <a:xfrm>
                <a:off x="3134375" y="204150"/>
                <a:ext cx="68100" cy="681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4468">
                                            <p:txEl>
                                              <p:pRg st="0" end="0"/>
                                            </p:txEl>
                                          </p:spTgt>
                                        </p:tgtEl>
                                        <p:attrNameLst>
                                          <p:attrName>style.visibility</p:attrName>
                                        </p:attrNameLst>
                                      </p:cBhvr>
                                      <p:to>
                                        <p:strVal val="visible"/>
                                      </p:to>
                                    </p:set>
                                    <p:animEffect transition="in" filter="randombar(horizontal)">
                                      <p:cBhvr>
                                        <p:cTn id="7" dur="500"/>
                                        <p:tgtEl>
                                          <p:spTgt spid="446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68"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800" dirty="0">
                <a:solidFill>
                  <a:schemeClr val="accent2"/>
                </a:solidFill>
              </a:rPr>
              <a:t>PURPOSE</a:t>
            </a:r>
            <a:endParaRPr lang="en-IN" sz="28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p:txBody>
          <a:bodyPr/>
          <a:lstStyle/>
          <a:p>
            <a:pPr marL="152400" indent="0" algn="just">
              <a:lnSpc>
                <a:spcPct val="115000"/>
              </a:lnSpc>
              <a:spcBef>
                <a:spcPts val="1200"/>
              </a:spcBef>
              <a:spcAft>
                <a:spcPts val="1200"/>
              </a:spcAft>
              <a:buNone/>
            </a:pPr>
            <a:r>
              <a:rPr lang="en-IN" sz="1400" dirty="0">
                <a:effectLst/>
                <a:latin typeface="Pt stans"/>
                <a:ea typeface="Times New Roman" panose="02020603050405020304" pitchFamily="18" charset="0"/>
              </a:rPr>
              <a:t>In today’s era, everyone wants convenience and comfort in daily life activities but everywhere it is not possible. Travelling is also a major part of day-to-day activities and in the same case, people want the same comfort assistance throughout the whole journey. The objective of the ‘Trip Management System’ is to automate vehicle rental and reservation. So, customers do not need to call &amp; spend unnecessary time in order to reserve their preferred vehicle. It is a web application that lets you book taxis for inter-city and intra-city travel purposes using your login credentials and provides you the best service that will make your journey more luxurious. The users will be provided with a provision login to the systems so they can check the status of their journey. The taxi driver will be provided with a provision login to the system. So, they can check reservations, update their availability status, and also, they can see their daily, monthly, and yearly fair earnings.</a:t>
            </a:r>
            <a:endParaRPr lang="en-IN" sz="1400" dirty="0">
              <a:effectLst/>
              <a:latin typeface="Pt stans"/>
              <a:ea typeface="Arial" panose="020B0604020202020204" pitchFamily="34" charset="0"/>
            </a:endParaRPr>
          </a:p>
          <a:p>
            <a:endParaRPr lang="en-IN" dirty="0"/>
          </a:p>
        </p:txBody>
      </p:sp>
    </p:spTree>
    <p:extLst>
      <p:ext uri="{BB962C8B-B14F-4D97-AF65-F5344CB8AC3E}">
        <p14:creationId xmlns:p14="http://schemas.microsoft.com/office/powerpoint/2010/main" val="37367366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800" dirty="0">
                <a:solidFill>
                  <a:schemeClr val="accent2"/>
                </a:solidFill>
              </a:rPr>
              <a:t>SCOPE</a:t>
            </a:r>
            <a:endParaRPr lang="en-IN" sz="28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p:txBody>
          <a:bodyPr/>
          <a:lstStyle/>
          <a:p>
            <a:pPr marL="152400" indent="0" algn="just">
              <a:lnSpc>
                <a:spcPct val="115000"/>
              </a:lnSpc>
              <a:spcBef>
                <a:spcPts val="1200"/>
              </a:spcBef>
              <a:spcAft>
                <a:spcPts val="1200"/>
              </a:spcAft>
              <a:buNone/>
            </a:pPr>
            <a:r>
              <a:rPr lang="en-US" sz="1400" dirty="0">
                <a:effectLst/>
                <a:latin typeface="Pt stans"/>
                <a:ea typeface="Times New Roman" panose="02020603050405020304" pitchFamily="18" charset="0"/>
              </a:rPr>
              <a:t>This project’s aim is to automate the system, calculating the fare, collecting fare, collecting all necessary information of the client, and then serving the client. The data used by the system is stored in a database that will be the centre of all information held by clients and employees and the base for the remainder of the process after the initial application has been made. This enables things to be simplified and considerably quickened, making the jobs of the people involved easier. It supports the current process but centralizes it and makes it possible for decisions to be made earlier and easier way. </a:t>
            </a:r>
            <a:endParaRPr lang="en-IN" dirty="0"/>
          </a:p>
        </p:txBody>
      </p:sp>
    </p:spTree>
    <p:extLst>
      <p:ext uri="{BB962C8B-B14F-4D97-AF65-F5344CB8AC3E}">
        <p14:creationId xmlns:p14="http://schemas.microsoft.com/office/powerpoint/2010/main" val="1269794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800" dirty="0">
                <a:solidFill>
                  <a:schemeClr val="accent2"/>
                </a:solidFill>
              </a:rPr>
              <a:t>GOALS</a:t>
            </a:r>
            <a:endParaRPr lang="en-IN" sz="28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p:txBody>
          <a:bodyPr/>
          <a:lstStyle/>
          <a:p>
            <a:pPr marL="323850" indent="-171450">
              <a:lnSpc>
                <a:spcPct val="150000"/>
              </a:lnSpc>
              <a:buClr>
                <a:schemeClr val="bg1"/>
              </a:buClr>
              <a:buFont typeface="Arial" panose="020B0604020202020204" pitchFamily="34" charset="0"/>
              <a:buChar char="•"/>
            </a:pPr>
            <a:r>
              <a:rPr lang="en-US" sz="1400" dirty="0"/>
              <a:t>Manage a large number of client details. </a:t>
            </a:r>
          </a:p>
          <a:p>
            <a:pPr marL="323850" indent="-171450">
              <a:lnSpc>
                <a:spcPct val="150000"/>
              </a:lnSpc>
              <a:buClr>
                <a:schemeClr val="bg1"/>
              </a:buClr>
              <a:buFont typeface="Arial" panose="020B0604020202020204" pitchFamily="34" charset="0"/>
              <a:buChar char="•"/>
            </a:pPr>
            <a:r>
              <a:rPr lang="en-US" sz="1400" dirty="0"/>
              <a:t>Manage all details of clients who registered and requested for getting the service.   </a:t>
            </a:r>
          </a:p>
          <a:p>
            <a:pPr marL="323850" indent="-171450">
              <a:lnSpc>
                <a:spcPct val="150000"/>
              </a:lnSpc>
              <a:buClr>
                <a:schemeClr val="bg1"/>
              </a:buClr>
              <a:buFont typeface="Arial" panose="020B0604020202020204" pitchFamily="34" charset="0"/>
              <a:buChar char="•"/>
            </a:pPr>
            <a:r>
              <a:rPr lang="en-US" sz="1400" dirty="0"/>
              <a:t>Create employee accounts and maintain the data effectively.   </a:t>
            </a:r>
          </a:p>
          <a:p>
            <a:pPr marL="323850" indent="-171450">
              <a:lnSpc>
                <a:spcPct val="150000"/>
              </a:lnSpc>
              <a:buClr>
                <a:schemeClr val="bg1"/>
              </a:buClr>
              <a:buFont typeface="Arial" panose="020B0604020202020204" pitchFamily="34" charset="0"/>
              <a:buChar char="•"/>
            </a:pPr>
            <a:r>
              <a:rPr lang="en-US" sz="1400" dirty="0"/>
              <a:t>View all the details of the clients and employees (drivers).  </a:t>
            </a:r>
          </a:p>
          <a:p>
            <a:pPr marL="323850" indent="-171450">
              <a:lnSpc>
                <a:spcPct val="150000"/>
              </a:lnSpc>
              <a:buClr>
                <a:schemeClr val="bg1"/>
              </a:buClr>
              <a:buFont typeface="Arial" panose="020B0604020202020204" pitchFamily="34" charset="0"/>
              <a:buChar char="•"/>
            </a:pPr>
            <a:r>
              <a:rPr lang="en-US" sz="1400" dirty="0"/>
              <a:t>Showing available vehicles to book for the client.   </a:t>
            </a:r>
          </a:p>
          <a:p>
            <a:pPr marL="323850" indent="-171450">
              <a:lnSpc>
                <a:spcPct val="150000"/>
              </a:lnSpc>
              <a:buClr>
                <a:schemeClr val="bg1"/>
              </a:buClr>
              <a:buFont typeface="Arial" panose="020B0604020202020204" pitchFamily="34" charset="0"/>
              <a:buChar char="•"/>
            </a:pPr>
            <a:r>
              <a:rPr lang="en-US" sz="1400" dirty="0"/>
              <a:t>Calculating and showing the fare to the client before booking. </a:t>
            </a:r>
          </a:p>
          <a:p>
            <a:pPr marL="323850" indent="-171450">
              <a:lnSpc>
                <a:spcPct val="150000"/>
              </a:lnSpc>
              <a:buClr>
                <a:schemeClr val="bg1"/>
              </a:buClr>
              <a:buFont typeface="Arial" panose="020B0604020202020204" pitchFamily="34" charset="0"/>
              <a:buChar char="•"/>
            </a:pPr>
            <a:r>
              <a:rPr lang="en-US" sz="1400" dirty="0"/>
              <a:t>Create statistical reports to facilitate the finance department’s work.   </a:t>
            </a:r>
          </a:p>
          <a:p>
            <a:pPr marL="323850" indent="-171450">
              <a:lnSpc>
                <a:spcPct val="150000"/>
              </a:lnSpc>
              <a:buClr>
                <a:schemeClr val="bg1"/>
              </a:buClr>
              <a:buFont typeface="Arial" panose="020B0604020202020204" pitchFamily="34" charset="0"/>
              <a:buChar char="•"/>
            </a:pPr>
            <a:r>
              <a:rPr lang="en-US" sz="1400" dirty="0"/>
              <a:t>Getting a rating from the client to facilitate a reward facility. </a:t>
            </a:r>
            <a:endParaRPr lang="en-IN" sz="1400" dirty="0"/>
          </a:p>
        </p:txBody>
      </p:sp>
    </p:spTree>
    <p:extLst>
      <p:ext uri="{BB962C8B-B14F-4D97-AF65-F5344CB8AC3E}">
        <p14:creationId xmlns:p14="http://schemas.microsoft.com/office/powerpoint/2010/main" val="2956881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23"/>
        <p:cNvGrpSpPr/>
        <p:nvPr/>
      </p:nvGrpSpPr>
      <p:grpSpPr>
        <a:xfrm>
          <a:off x="0" y="0"/>
          <a:ext cx="0" cy="0"/>
          <a:chOff x="0" y="0"/>
          <a:chExt cx="0" cy="0"/>
        </a:xfrm>
      </p:grpSpPr>
      <p:sp>
        <p:nvSpPr>
          <p:cNvPr id="2724" name="Google Shape;2724;p34"/>
          <p:cNvSpPr txBox="1">
            <a:spLocks noGrp="1"/>
          </p:cNvSpPr>
          <p:nvPr>
            <p:ph type="title"/>
          </p:nvPr>
        </p:nvSpPr>
        <p:spPr>
          <a:xfrm>
            <a:off x="2171502" y="1616306"/>
            <a:ext cx="4673125" cy="1628390"/>
          </a:xfrm>
          <a:prstGeom prst="rect">
            <a:avLst/>
          </a:prstGeom>
          <a:effectLst>
            <a:outerShdw blurRad="142875" algn="bl" rotWithShape="0">
              <a:schemeClr val="accent2">
                <a:alpha val="4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5400" dirty="0">
                <a:solidFill>
                  <a:schemeClr val="accent2"/>
                </a:solidFill>
              </a:rPr>
              <a:t>PRODUCT </a:t>
            </a:r>
            <a:br>
              <a:rPr lang="en" sz="5400" dirty="0">
                <a:solidFill>
                  <a:schemeClr val="accent2"/>
                </a:solidFill>
              </a:rPr>
            </a:br>
            <a:r>
              <a:rPr lang="en" sz="5400" dirty="0">
                <a:solidFill>
                  <a:schemeClr val="bg1"/>
                </a:solidFill>
              </a:rPr>
              <a:t>PERSPECTIVE</a:t>
            </a:r>
            <a:endParaRPr sz="5400" dirty="0">
              <a:solidFill>
                <a:schemeClr val="bg1"/>
              </a:solidFill>
            </a:endParaRPr>
          </a:p>
        </p:txBody>
      </p:sp>
      <p:grpSp>
        <p:nvGrpSpPr>
          <p:cNvPr id="2726" name="Google Shape;2726;p34"/>
          <p:cNvGrpSpPr/>
          <p:nvPr/>
        </p:nvGrpSpPr>
        <p:grpSpPr>
          <a:xfrm rot="10800000">
            <a:off x="3907536" y="3458293"/>
            <a:ext cx="1201055" cy="304798"/>
            <a:chOff x="2300350" y="2601250"/>
            <a:chExt cx="2275275" cy="623625"/>
          </a:xfrm>
        </p:grpSpPr>
        <p:sp>
          <p:nvSpPr>
            <p:cNvPr id="2727" name="Google Shape;2727;p34"/>
            <p:cNvSpPr/>
            <p:nvPr/>
          </p:nvSpPr>
          <p:spPr>
            <a:xfrm>
              <a:off x="2300350" y="2601250"/>
              <a:ext cx="392100" cy="623625"/>
            </a:xfrm>
            <a:custGeom>
              <a:avLst/>
              <a:gdLst/>
              <a:ahLst/>
              <a:cxnLst/>
              <a:rect l="l" t="t" r="r" b="b"/>
              <a:pathLst>
                <a:path w="15684" h="24945" extrusionOk="0">
                  <a:moveTo>
                    <a:pt x="12720" y="0"/>
                  </a:moveTo>
                  <a:cubicBezTo>
                    <a:pt x="13337" y="0"/>
                    <a:pt x="14078" y="247"/>
                    <a:pt x="14572" y="741"/>
                  </a:cubicBezTo>
                  <a:cubicBezTo>
                    <a:pt x="15684" y="1852"/>
                    <a:pt x="15684" y="3581"/>
                    <a:pt x="14572" y="4569"/>
                  </a:cubicBezTo>
                  <a:lnTo>
                    <a:pt x="6792" y="12349"/>
                  </a:lnTo>
                  <a:lnTo>
                    <a:pt x="14572" y="20128"/>
                  </a:lnTo>
                  <a:cubicBezTo>
                    <a:pt x="15684" y="21240"/>
                    <a:pt x="15684" y="22845"/>
                    <a:pt x="14572" y="23957"/>
                  </a:cubicBezTo>
                  <a:cubicBezTo>
                    <a:pt x="13584" y="24944"/>
                    <a:pt x="11855" y="24944"/>
                    <a:pt x="10744" y="23957"/>
                  </a:cubicBezTo>
                  <a:lnTo>
                    <a:pt x="1112" y="14325"/>
                  </a:lnTo>
                  <a:cubicBezTo>
                    <a:pt x="1" y="13213"/>
                    <a:pt x="1" y="11484"/>
                    <a:pt x="1112" y="10496"/>
                  </a:cubicBezTo>
                  <a:lnTo>
                    <a:pt x="10744" y="741"/>
                  </a:lnTo>
                  <a:cubicBezTo>
                    <a:pt x="11361" y="247"/>
                    <a:pt x="11979" y="0"/>
                    <a:pt x="12720"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8" name="Google Shape;2728;p34"/>
            <p:cNvSpPr/>
            <p:nvPr/>
          </p:nvSpPr>
          <p:spPr>
            <a:xfrm>
              <a:off x="2680075" y="2601250"/>
              <a:ext cx="389025" cy="623625"/>
            </a:xfrm>
            <a:custGeom>
              <a:avLst/>
              <a:gdLst/>
              <a:ahLst/>
              <a:cxnLst/>
              <a:rect l="l" t="t" r="r" b="b"/>
              <a:pathLst>
                <a:path w="15561" h="24945" extrusionOk="0">
                  <a:moveTo>
                    <a:pt x="12596" y="0"/>
                  </a:moveTo>
                  <a:cubicBezTo>
                    <a:pt x="13337" y="0"/>
                    <a:pt x="13955" y="247"/>
                    <a:pt x="14449" y="741"/>
                  </a:cubicBezTo>
                  <a:cubicBezTo>
                    <a:pt x="15560" y="1852"/>
                    <a:pt x="15560" y="3581"/>
                    <a:pt x="14449" y="4569"/>
                  </a:cubicBezTo>
                  <a:lnTo>
                    <a:pt x="6669" y="12349"/>
                  </a:lnTo>
                  <a:lnTo>
                    <a:pt x="14449" y="20128"/>
                  </a:lnTo>
                  <a:cubicBezTo>
                    <a:pt x="15560" y="21240"/>
                    <a:pt x="15560" y="22845"/>
                    <a:pt x="14449" y="23957"/>
                  </a:cubicBezTo>
                  <a:cubicBezTo>
                    <a:pt x="13461" y="24944"/>
                    <a:pt x="11732" y="24944"/>
                    <a:pt x="10621" y="23957"/>
                  </a:cubicBezTo>
                  <a:lnTo>
                    <a:pt x="988" y="14325"/>
                  </a:lnTo>
                  <a:cubicBezTo>
                    <a:pt x="1" y="13213"/>
                    <a:pt x="1" y="11484"/>
                    <a:pt x="988" y="10496"/>
                  </a:cubicBezTo>
                  <a:lnTo>
                    <a:pt x="10621" y="741"/>
                  </a:lnTo>
                  <a:cubicBezTo>
                    <a:pt x="11238"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29" name="Google Shape;2729;p34"/>
            <p:cNvSpPr/>
            <p:nvPr/>
          </p:nvSpPr>
          <p:spPr>
            <a:xfrm>
              <a:off x="3056725" y="2601250"/>
              <a:ext cx="389000" cy="623625"/>
            </a:xfrm>
            <a:custGeom>
              <a:avLst/>
              <a:gdLst/>
              <a:ahLst/>
              <a:cxnLst/>
              <a:rect l="l" t="t" r="r" b="b"/>
              <a:pathLst>
                <a:path w="15560" h="24945" extrusionOk="0">
                  <a:moveTo>
                    <a:pt x="12596" y="0"/>
                  </a:moveTo>
                  <a:cubicBezTo>
                    <a:pt x="13337" y="0"/>
                    <a:pt x="13954" y="247"/>
                    <a:pt x="14448" y="741"/>
                  </a:cubicBezTo>
                  <a:cubicBezTo>
                    <a:pt x="15559" y="1852"/>
                    <a:pt x="15559" y="3581"/>
                    <a:pt x="14448" y="4569"/>
                  </a:cubicBezTo>
                  <a:lnTo>
                    <a:pt x="6792" y="12349"/>
                  </a:lnTo>
                  <a:lnTo>
                    <a:pt x="14448" y="20128"/>
                  </a:lnTo>
                  <a:cubicBezTo>
                    <a:pt x="15559" y="21240"/>
                    <a:pt x="15559" y="22845"/>
                    <a:pt x="14448" y="23957"/>
                  </a:cubicBezTo>
                  <a:cubicBezTo>
                    <a:pt x="13460" y="24944"/>
                    <a:pt x="11731" y="24944"/>
                    <a:pt x="10743" y="23957"/>
                  </a:cubicBezTo>
                  <a:lnTo>
                    <a:pt x="988" y="14325"/>
                  </a:lnTo>
                  <a:cubicBezTo>
                    <a:pt x="0" y="13213"/>
                    <a:pt x="0" y="11484"/>
                    <a:pt x="988" y="10496"/>
                  </a:cubicBezTo>
                  <a:lnTo>
                    <a:pt x="10743" y="741"/>
                  </a:lnTo>
                  <a:cubicBezTo>
                    <a:pt x="11237" y="247"/>
                    <a:pt x="11855"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0" name="Google Shape;2730;p34"/>
            <p:cNvSpPr/>
            <p:nvPr/>
          </p:nvSpPr>
          <p:spPr>
            <a:xfrm>
              <a:off x="3433350"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1" y="13213"/>
                    <a:pt x="1"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1" name="Google Shape;2731;p34"/>
            <p:cNvSpPr/>
            <p:nvPr/>
          </p:nvSpPr>
          <p:spPr>
            <a:xfrm>
              <a:off x="3810000" y="2601250"/>
              <a:ext cx="389000" cy="623625"/>
            </a:xfrm>
            <a:custGeom>
              <a:avLst/>
              <a:gdLst/>
              <a:ahLst/>
              <a:cxnLst/>
              <a:rect l="l" t="t" r="r" b="b"/>
              <a:pathLst>
                <a:path w="15560" h="24945" extrusionOk="0">
                  <a:moveTo>
                    <a:pt x="12596" y="0"/>
                  </a:moveTo>
                  <a:cubicBezTo>
                    <a:pt x="13337" y="0"/>
                    <a:pt x="13954" y="247"/>
                    <a:pt x="14572" y="741"/>
                  </a:cubicBezTo>
                  <a:cubicBezTo>
                    <a:pt x="15559" y="1852"/>
                    <a:pt x="15559" y="3581"/>
                    <a:pt x="14572" y="4569"/>
                  </a:cubicBezTo>
                  <a:lnTo>
                    <a:pt x="6792" y="12349"/>
                  </a:lnTo>
                  <a:lnTo>
                    <a:pt x="14572" y="20128"/>
                  </a:lnTo>
                  <a:cubicBezTo>
                    <a:pt x="15559" y="21240"/>
                    <a:pt x="15559" y="22845"/>
                    <a:pt x="14572" y="23957"/>
                  </a:cubicBezTo>
                  <a:cubicBezTo>
                    <a:pt x="13460" y="24944"/>
                    <a:pt x="11731" y="24944"/>
                    <a:pt x="10743" y="23957"/>
                  </a:cubicBezTo>
                  <a:lnTo>
                    <a:pt x="988" y="14325"/>
                  </a:lnTo>
                  <a:cubicBezTo>
                    <a:pt x="0" y="13213"/>
                    <a:pt x="0" y="11484"/>
                    <a:pt x="988" y="10496"/>
                  </a:cubicBezTo>
                  <a:lnTo>
                    <a:pt x="10743" y="741"/>
                  </a:lnTo>
                  <a:cubicBezTo>
                    <a:pt x="11237" y="247"/>
                    <a:pt x="11978"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32" name="Google Shape;2732;p34"/>
            <p:cNvSpPr/>
            <p:nvPr/>
          </p:nvSpPr>
          <p:spPr>
            <a:xfrm>
              <a:off x="4186625" y="2601250"/>
              <a:ext cx="389000" cy="623625"/>
            </a:xfrm>
            <a:custGeom>
              <a:avLst/>
              <a:gdLst/>
              <a:ahLst/>
              <a:cxnLst/>
              <a:rect l="l" t="t" r="r" b="b"/>
              <a:pathLst>
                <a:path w="15560" h="24945" extrusionOk="0">
                  <a:moveTo>
                    <a:pt x="12596" y="0"/>
                  </a:moveTo>
                  <a:cubicBezTo>
                    <a:pt x="13337" y="0"/>
                    <a:pt x="13955" y="247"/>
                    <a:pt x="14572" y="741"/>
                  </a:cubicBezTo>
                  <a:cubicBezTo>
                    <a:pt x="15560" y="1852"/>
                    <a:pt x="15560" y="3581"/>
                    <a:pt x="14572" y="4569"/>
                  </a:cubicBezTo>
                  <a:lnTo>
                    <a:pt x="6792" y="12349"/>
                  </a:lnTo>
                  <a:lnTo>
                    <a:pt x="14572" y="20128"/>
                  </a:lnTo>
                  <a:cubicBezTo>
                    <a:pt x="15560" y="21240"/>
                    <a:pt x="15560" y="22845"/>
                    <a:pt x="14572" y="23957"/>
                  </a:cubicBezTo>
                  <a:cubicBezTo>
                    <a:pt x="13461" y="24944"/>
                    <a:pt x="11732" y="24944"/>
                    <a:pt x="10744" y="23957"/>
                  </a:cubicBezTo>
                  <a:lnTo>
                    <a:pt x="988" y="14325"/>
                  </a:lnTo>
                  <a:cubicBezTo>
                    <a:pt x="0" y="13213"/>
                    <a:pt x="0" y="11484"/>
                    <a:pt x="988" y="10496"/>
                  </a:cubicBezTo>
                  <a:lnTo>
                    <a:pt x="10744" y="741"/>
                  </a:lnTo>
                  <a:cubicBezTo>
                    <a:pt x="11238" y="247"/>
                    <a:pt x="11979" y="0"/>
                    <a:pt x="12596"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 name="Google Shape;4468;p67">
            <a:extLst>
              <a:ext uri="{FF2B5EF4-FFF2-40B4-BE49-F238E27FC236}">
                <a16:creationId xmlns:a16="http://schemas.microsoft.com/office/drawing/2014/main" id="{54B802B3-B09E-D01D-5A45-68899DB6D16E}"/>
              </a:ext>
            </a:extLst>
          </p:cNvPr>
          <p:cNvSpPr txBox="1">
            <a:spLocks/>
          </p:cNvSpPr>
          <p:nvPr/>
        </p:nvSpPr>
        <p:spPr>
          <a:xfrm>
            <a:off x="4371161" y="4768028"/>
            <a:ext cx="3416825" cy="304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rgbClr val="434343"/>
              </a:buClr>
              <a:buSzPts val="1200"/>
              <a:buFont typeface="PT Sans"/>
              <a:buAutoNum type="arabicPeriod"/>
              <a:defRPr sz="1200" b="0" i="0" u="none" strike="noStrike" cap="none">
                <a:solidFill>
                  <a:schemeClr val="lt1"/>
                </a:solidFill>
                <a:latin typeface="PT Sans"/>
                <a:ea typeface="PT Sans"/>
                <a:cs typeface="PT Sans"/>
                <a:sym typeface="PT Sans"/>
              </a:defRPr>
            </a:lvl1pPr>
            <a:lvl2pPr marL="914400" marR="0" lvl="1" indent="-304800" algn="l" rtl="0">
              <a:lnSpc>
                <a:spcPct val="115000"/>
              </a:lnSpc>
              <a:spcBef>
                <a:spcPts val="0"/>
              </a:spcBef>
              <a:spcAft>
                <a:spcPts val="0"/>
              </a:spcAft>
              <a:buClr>
                <a:srgbClr val="434343"/>
              </a:buClr>
              <a:buSzPts val="1200"/>
              <a:buFont typeface="Roboto Condensed Light"/>
              <a:buAutoNum type="alphaLcPeriod"/>
              <a:defRPr sz="1400" b="0" i="0" u="none" strike="noStrike" cap="none">
                <a:solidFill>
                  <a:schemeClr val="lt1"/>
                </a:solidFill>
                <a:latin typeface="PT Sans"/>
                <a:ea typeface="PT Sans"/>
                <a:cs typeface="PT Sans"/>
                <a:sym typeface="PT Sans"/>
              </a:defRPr>
            </a:lvl2pPr>
            <a:lvl3pPr marL="1371600" marR="0" lvl="2" indent="-304800" algn="l" rtl="0">
              <a:lnSpc>
                <a:spcPct val="115000"/>
              </a:lnSpc>
              <a:spcBef>
                <a:spcPts val="0"/>
              </a:spcBef>
              <a:spcAft>
                <a:spcPts val="0"/>
              </a:spcAft>
              <a:buClr>
                <a:srgbClr val="434343"/>
              </a:buClr>
              <a:buSzPts val="1200"/>
              <a:buFont typeface="Roboto Condensed Light"/>
              <a:buAutoNum type="romanLcPeriod"/>
              <a:defRPr sz="1400" b="0" i="0" u="none" strike="noStrike" cap="none">
                <a:solidFill>
                  <a:schemeClr val="lt1"/>
                </a:solidFill>
                <a:latin typeface="PT Sans"/>
                <a:ea typeface="PT Sans"/>
                <a:cs typeface="PT Sans"/>
                <a:sym typeface="PT Sans"/>
              </a:defRPr>
            </a:lvl3pPr>
            <a:lvl4pPr marL="1828800" marR="0" lvl="3" indent="-304800" algn="l" rtl="0">
              <a:lnSpc>
                <a:spcPct val="115000"/>
              </a:lnSpc>
              <a:spcBef>
                <a:spcPts val="0"/>
              </a:spcBef>
              <a:spcAft>
                <a:spcPts val="0"/>
              </a:spcAft>
              <a:buClr>
                <a:srgbClr val="434343"/>
              </a:buClr>
              <a:buSzPts val="1200"/>
              <a:buFont typeface="Roboto Condensed Light"/>
              <a:buAutoNum type="arabicPeriod"/>
              <a:defRPr sz="1400" b="0" i="0" u="none" strike="noStrike" cap="none">
                <a:solidFill>
                  <a:schemeClr val="lt1"/>
                </a:solidFill>
                <a:latin typeface="PT Sans"/>
                <a:ea typeface="PT Sans"/>
                <a:cs typeface="PT Sans"/>
                <a:sym typeface="PT Sans"/>
              </a:defRPr>
            </a:lvl4pPr>
            <a:lvl5pPr marL="2286000" marR="0" lvl="4" indent="-304800" algn="l" rtl="0">
              <a:lnSpc>
                <a:spcPct val="115000"/>
              </a:lnSpc>
              <a:spcBef>
                <a:spcPts val="0"/>
              </a:spcBef>
              <a:spcAft>
                <a:spcPts val="0"/>
              </a:spcAft>
              <a:buClr>
                <a:srgbClr val="434343"/>
              </a:buClr>
              <a:buSzPts val="1200"/>
              <a:buFont typeface="Roboto Condensed Light"/>
              <a:buAutoNum type="alphaLcPeriod"/>
              <a:defRPr sz="1400" b="0" i="0" u="none" strike="noStrike" cap="none">
                <a:solidFill>
                  <a:schemeClr val="lt1"/>
                </a:solidFill>
                <a:latin typeface="PT Sans"/>
                <a:ea typeface="PT Sans"/>
                <a:cs typeface="PT Sans"/>
                <a:sym typeface="PT Sans"/>
              </a:defRPr>
            </a:lvl5pPr>
            <a:lvl6pPr marL="2743200" marR="0" lvl="5" indent="-304800" algn="l" rtl="0">
              <a:lnSpc>
                <a:spcPct val="115000"/>
              </a:lnSpc>
              <a:spcBef>
                <a:spcPts val="0"/>
              </a:spcBef>
              <a:spcAft>
                <a:spcPts val="0"/>
              </a:spcAft>
              <a:buClr>
                <a:srgbClr val="434343"/>
              </a:buClr>
              <a:buSzPts val="1200"/>
              <a:buFont typeface="Roboto Condensed Light"/>
              <a:buAutoNum type="romanLcPeriod"/>
              <a:defRPr sz="1400" b="0" i="0" u="none" strike="noStrike" cap="none">
                <a:solidFill>
                  <a:schemeClr val="lt1"/>
                </a:solidFill>
                <a:latin typeface="PT Sans"/>
                <a:ea typeface="PT Sans"/>
                <a:cs typeface="PT Sans"/>
                <a:sym typeface="PT Sans"/>
              </a:defRPr>
            </a:lvl6pPr>
            <a:lvl7pPr marL="3200400" marR="0" lvl="6" indent="-304800" algn="l" rtl="0">
              <a:lnSpc>
                <a:spcPct val="115000"/>
              </a:lnSpc>
              <a:spcBef>
                <a:spcPts val="0"/>
              </a:spcBef>
              <a:spcAft>
                <a:spcPts val="0"/>
              </a:spcAft>
              <a:buClr>
                <a:srgbClr val="434343"/>
              </a:buClr>
              <a:buSzPts val="1200"/>
              <a:buFont typeface="Roboto Condensed Light"/>
              <a:buAutoNum type="arabicPeriod"/>
              <a:defRPr sz="1400" b="0" i="0" u="none" strike="noStrike" cap="none">
                <a:solidFill>
                  <a:schemeClr val="lt1"/>
                </a:solidFill>
                <a:latin typeface="PT Sans"/>
                <a:ea typeface="PT Sans"/>
                <a:cs typeface="PT Sans"/>
                <a:sym typeface="PT Sans"/>
              </a:defRPr>
            </a:lvl7pPr>
            <a:lvl8pPr marL="3657600" marR="0" lvl="7" indent="-304800" algn="l" rtl="0">
              <a:lnSpc>
                <a:spcPct val="115000"/>
              </a:lnSpc>
              <a:spcBef>
                <a:spcPts val="0"/>
              </a:spcBef>
              <a:spcAft>
                <a:spcPts val="0"/>
              </a:spcAft>
              <a:buClr>
                <a:srgbClr val="434343"/>
              </a:buClr>
              <a:buSzPts val="1200"/>
              <a:buFont typeface="Roboto Condensed Light"/>
              <a:buAutoNum type="alphaLcPeriod"/>
              <a:defRPr sz="1400" b="0" i="0" u="none" strike="noStrike" cap="none">
                <a:solidFill>
                  <a:schemeClr val="lt1"/>
                </a:solidFill>
                <a:latin typeface="PT Sans"/>
                <a:ea typeface="PT Sans"/>
                <a:cs typeface="PT Sans"/>
                <a:sym typeface="PT Sans"/>
              </a:defRPr>
            </a:lvl8pPr>
            <a:lvl9pPr marL="4114800" marR="0" lvl="8" indent="-304800" algn="l" rtl="0">
              <a:lnSpc>
                <a:spcPct val="115000"/>
              </a:lnSpc>
              <a:spcBef>
                <a:spcPts val="0"/>
              </a:spcBef>
              <a:spcAft>
                <a:spcPts val="0"/>
              </a:spcAft>
              <a:buClr>
                <a:srgbClr val="434343"/>
              </a:buClr>
              <a:buSzPts val="1200"/>
              <a:buFont typeface="Roboto Condensed Light"/>
              <a:buAutoNum type="romanLcPeriod"/>
              <a:defRPr sz="1400" b="0" i="0" u="none" strike="noStrike" cap="none">
                <a:solidFill>
                  <a:schemeClr val="lt1"/>
                </a:solidFill>
                <a:latin typeface="PT Sans"/>
                <a:ea typeface="PT Sans"/>
                <a:cs typeface="PT Sans"/>
                <a:sym typeface="PT Sans"/>
              </a:defRPr>
            </a:lvl9pPr>
          </a:lstStyle>
          <a:p>
            <a:pPr marL="0" indent="0">
              <a:buClr>
                <a:schemeClr val="dk1"/>
              </a:buClr>
              <a:buSzPts val="1100"/>
              <a:buFont typeface="Arial"/>
              <a:buNone/>
            </a:pPr>
            <a:r>
              <a:rPr lang="en-US" sz="1600" dirty="0"/>
              <a:t>{ Let’s understand the working flow }</a:t>
            </a:r>
          </a:p>
        </p:txBody>
      </p:sp>
    </p:spTree>
    <p:extLst>
      <p:ext uri="{BB962C8B-B14F-4D97-AF65-F5344CB8AC3E}">
        <p14:creationId xmlns:p14="http://schemas.microsoft.com/office/powerpoint/2010/main" val="476192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2724"/>
                                        </p:tgtEl>
                                        <p:attrNameLst>
                                          <p:attrName>style.visibility</p:attrName>
                                        </p:attrNameLst>
                                      </p:cBhvr>
                                      <p:to>
                                        <p:strVal val="visible"/>
                                      </p:to>
                                    </p:set>
                                    <p:animEffect transition="in" filter="randombar(horizontal)">
                                      <p:cBhvr>
                                        <p:cTn id="7" dur="500"/>
                                        <p:tgtEl>
                                          <p:spTgt spid="2724"/>
                                        </p:tgtEl>
                                      </p:cBhvr>
                                    </p:animEffect>
                                  </p:childTnLst>
                                </p:cTn>
                              </p:par>
                              <p:par>
                                <p:cTn id="8" presetID="14" presetClass="entr" presetSubtype="10" fill="hold" nodeType="withEffect">
                                  <p:stCondLst>
                                    <p:cond delay="0"/>
                                  </p:stCondLst>
                                  <p:childTnLst>
                                    <p:set>
                                      <p:cBhvr>
                                        <p:cTn id="9" dur="1" fill="hold">
                                          <p:stCondLst>
                                            <p:cond delay="0"/>
                                          </p:stCondLst>
                                        </p:cTn>
                                        <p:tgtEl>
                                          <p:spTgt spid="2726"/>
                                        </p:tgtEl>
                                        <p:attrNameLst>
                                          <p:attrName>style.visibility</p:attrName>
                                        </p:attrNameLst>
                                      </p:cBhvr>
                                      <p:to>
                                        <p:strVal val="visible"/>
                                      </p:to>
                                    </p:set>
                                    <p:animEffect transition="in" filter="randombar(horizontal)">
                                      <p:cBhvr>
                                        <p:cTn id="10" dur="500"/>
                                        <p:tgtEl>
                                          <p:spTgt spid="2726"/>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randombar(horizontal)">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24" grpId="0"/>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9341DD1-28AD-BF53-F1AE-3E480ADCC456}"/>
              </a:ext>
            </a:extLst>
          </p:cNvPr>
          <p:cNvPicPr>
            <a:picLocks/>
          </p:cNvPicPr>
          <p:nvPr/>
        </p:nvPicPr>
        <p:blipFill>
          <a:blip r:embed="rId2"/>
          <a:stretch>
            <a:fillRect/>
          </a:stretch>
        </p:blipFill>
        <p:spPr>
          <a:xfrm>
            <a:off x="1774765" y="157383"/>
            <a:ext cx="5594470" cy="4828734"/>
          </a:xfrm>
          <a:prstGeom prst="rect">
            <a:avLst/>
          </a:prstGeom>
          <a:ln>
            <a:noFill/>
          </a:ln>
          <a:effectLst>
            <a:outerShdw blurRad="190500" algn="tl" rotWithShape="0">
              <a:srgbClr val="000000">
                <a:alpha val="70000"/>
              </a:srgbClr>
            </a:outerShdw>
          </a:effectLst>
        </p:spPr>
      </p:pic>
      <p:pic>
        <p:nvPicPr>
          <p:cNvPr id="6" name="Picture 5">
            <a:extLst>
              <a:ext uri="{FF2B5EF4-FFF2-40B4-BE49-F238E27FC236}">
                <a16:creationId xmlns:a16="http://schemas.microsoft.com/office/drawing/2014/main" id="{20272182-200A-A719-23E7-F323456E00F2}"/>
              </a:ext>
            </a:extLst>
          </p:cNvPr>
          <p:cNvPicPr>
            <a:picLocks noChangeAspect="1"/>
          </p:cNvPicPr>
          <p:nvPr/>
        </p:nvPicPr>
        <p:blipFill>
          <a:blip r:embed="rId3"/>
          <a:stretch>
            <a:fillRect/>
          </a:stretch>
        </p:blipFill>
        <p:spPr>
          <a:xfrm>
            <a:off x="4014396" y="4036814"/>
            <a:ext cx="923364" cy="288805"/>
          </a:xfrm>
          <a:prstGeom prst="rect">
            <a:avLst/>
          </a:prstGeom>
        </p:spPr>
      </p:pic>
    </p:spTree>
    <p:extLst>
      <p:ext uri="{BB962C8B-B14F-4D97-AF65-F5344CB8AC3E}">
        <p14:creationId xmlns:p14="http://schemas.microsoft.com/office/powerpoint/2010/main" val="1492859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D3CBE-8F75-3754-6B26-102255236013}"/>
              </a:ext>
            </a:extLst>
          </p:cNvPr>
          <p:cNvSpPr>
            <a:spLocks noGrp="1"/>
          </p:cNvSpPr>
          <p:nvPr>
            <p:ph type="title"/>
          </p:nvPr>
        </p:nvSpPr>
        <p:spPr/>
        <p:txBody>
          <a:bodyPr/>
          <a:lstStyle/>
          <a:p>
            <a:r>
              <a:rPr lang="en" sz="2000" dirty="0">
                <a:solidFill>
                  <a:schemeClr val="accent2"/>
                </a:solidFill>
              </a:rPr>
              <a:t>FUNCTIONAL </a:t>
            </a:r>
            <a:r>
              <a:rPr lang="en" sz="2000" dirty="0"/>
              <a:t>REQUIREMENTS</a:t>
            </a:r>
            <a:r>
              <a:rPr lang="en" sz="2000" dirty="0">
                <a:solidFill>
                  <a:schemeClr val="accent2"/>
                </a:solidFill>
              </a:rPr>
              <a:t> </a:t>
            </a:r>
            <a:endParaRPr lang="en-IN" sz="2000" dirty="0"/>
          </a:p>
        </p:txBody>
      </p:sp>
      <p:sp>
        <p:nvSpPr>
          <p:cNvPr id="3" name="Text Placeholder 2">
            <a:extLst>
              <a:ext uri="{FF2B5EF4-FFF2-40B4-BE49-F238E27FC236}">
                <a16:creationId xmlns:a16="http://schemas.microsoft.com/office/drawing/2014/main" id="{0783B41B-3556-85C8-EAB9-91B65474AAA7}"/>
              </a:ext>
            </a:extLst>
          </p:cNvPr>
          <p:cNvSpPr>
            <a:spLocks noGrp="1"/>
          </p:cNvSpPr>
          <p:nvPr>
            <p:ph type="body" idx="1"/>
          </p:nvPr>
        </p:nvSpPr>
        <p:spPr>
          <a:xfrm>
            <a:off x="713099" y="1112100"/>
            <a:ext cx="7851037" cy="3867520"/>
          </a:xfrm>
        </p:spPr>
        <p:txBody>
          <a:bodyPr numCol="2"/>
          <a:lstStyle/>
          <a:p>
            <a:pPr marL="323850" indent="-171450">
              <a:buClr>
                <a:schemeClr val="bg1"/>
              </a:buClr>
              <a:buFont typeface="Wingdings" panose="05000000000000000000" pitchFamily="2" charset="2"/>
              <a:buChar char="Ø"/>
            </a:pPr>
            <a:r>
              <a:rPr lang="en-IN" sz="1000" b="1" dirty="0">
                <a:solidFill>
                  <a:schemeClr val="bg1"/>
                </a:solidFill>
                <a:effectLst/>
                <a:latin typeface="Pt stans"/>
              </a:rPr>
              <a:t>Administrator Aspect:</a:t>
            </a:r>
          </a:p>
          <a:p>
            <a:pPr marL="323850" indent="-171450">
              <a:buClr>
                <a:schemeClr val="bg1"/>
              </a:buClr>
              <a:buFontTx/>
              <a:buChar char="•"/>
            </a:pPr>
            <a:endParaRPr lang="en-IN" sz="1000" dirty="0">
              <a:solidFill>
                <a:schemeClr val="bg1"/>
              </a:solidFill>
              <a:effectLst/>
              <a:latin typeface="Pt stans"/>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Perform weekly roster of Employees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Print reports annually, weekly, and daily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Check ratings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View user portfolio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Changing the super password. </a:t>
            </a:r>
            <a:endParaRPr lang="en-IN" sz="1000" dirty="0">
              <a:solidFill>
                <a:schemeClr val="bg1"/>
              </a:solidFill>
              <a:latin typeface="Pt stans"/>
              <a:ea typeface="Arial" panose="020B0604020202020204" pitchFamily="34" charset="0"/>
            </a:endParaRPr>
          </a:p>
          <a:p>
            <a:pPr marL="628650" lvl="1" indent="-171450">
              <a:lnSpc>
                <a:spcPct val="115000"/>
              </a:lnSpc>
              <a:spcAft>
                <a:spcPts val="45"/>
              </a:spcAft>
              <a:buClr>
                <a:schemeClr val="bg1"/>
              </a:buClr>
              <a:buFontTx/>
              <a:buChar char="•"/>
            </a:pPr>
            <a:endParaRPr lang="en-IN" sz="1000" dirty="0">
              <a:solidFill>
                <a:schemeClr val="bg1"/>
              </a:solidFill>
              <a:latin typeface="Pt stans"/>
              <a:ea typeface="Arial" panose="020B0604020202020204" pitchFamily="34" charset="0"/>
            </a:endParaRPr>
          </a:p>
          <a:p>
            <a:pPr marL="628650" lvl="1" indent="-171450">
              <a:lnSpc>
                <a:spcPct val="115000"/>
              </a:lnSpc>
              <a:spcAft>
                <a:spcPts val="45"/>
              </a:spcAft>
              <a:buClr>
                <a:schemeClr val="bg1"/>
              </a:buClr>
              <a:buFontTx/>
              <a:buChar char="•"/>
            </a:pPr>
            <a:endParaRPr lang="en-IN" sz="1000" dirty="0">
              <a:solidFill>
                <a:schemeClr val="bg1"/>
              </a:solidFill>
              <a:latin typeface="Pt stans"/>
              <a:ea typeface="Arial" panose="020B0604020202020204" pitchFamily="34" charset="0"/>
            </a:endParaRPr>
          </a:p>
          <a:p>
            <a:pPr marL="323850" indent="-171450">
              <a:buClr>
                <a:schemeClr val="bg1"/>
              </a:buClr>
              <a:buFont typeface="Wingdings" panose="05000000000000000000" pitchFamily="2" charset="2"/>
              <a:buChar char="Ø"/>
            </a:pPr>
            <a:r>
              <a:rPr lang="en-IN" sz="1000" b="1" dirty="0">
                <a:solidFill>
                  <a:schemeClr val="bg1"/>
                </a:solidFill>
                <a:effectLst/>
                <a:latin typeface="Pt stans"/>
              </a:rPr>
              <a:t>Employee Aspect:</a:t>
            </a:r>
          </a:p>
          <a:p>
            <a:pPr marL="323850" indent="-171450">
              <a:buClr>
                <a:schemeClr val="bg1"/>
              </a:buClr>
              <a:buFontTx/>
              <a:buChar char="•"/>
            </a:pPr>
            <a:endParaRPr lang="en-IN" sz="1000" dirty="0">
              <a:solidFill>
                <a:schemeClr val="bg1"/>
              </a:solidFill>
              <a:effectLst/>
              <a:latin typeface="Pt stans"/>
            </a:endParaRP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Logging into the system.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To check their rosters.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Maintain daily logs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Select availability.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Check online bookings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Withdraw money from CBS to the driver’s wallet </a:t>
            </a:r>
          </a:p>
          <a:p>
            <a:pPr marL="628650" lvl="1" indent="-171450">
              <a:lnSpc>
                <a:spcPct val="115000"/>
              </a:lnSpc>
              <a:spcAft>
                <a:spcPts val="45"/>
              </a:spcAft>
              <a:buClr>
                <a:schemeClr val="bg1"/>
              </a:buClr>
              <a:buFontTx/>
              <a:buChar char="•"/>
            </a:pPr>
            <a:endParaRPr lang="en-IN" sz="1000" dirty="0">
              <a:solidFill>
                <a:schemeClr val="bg1"/>
              </a:solidFill>
              <a:latin typeface="Pt stans"/>
              <a:ea typeface="Arial" panose="020B0604020202020204" pitchFamily="34" charset="0"/>
            </a:endParaRPr>
          </a:p>
          <a:p>
            <a:pPr marL="628650" lvl="1" indent="-171450">
              <a:lnSpc>
                <a:spcPct val="115000"/>
              </a:lnSpc>
              <a:spcAft>
                <a:spcPts val="45"/>
              </a:spcAft>
              <a:buClr>
                <a:schemeClr val="bg1"/>
              </a:buClr>
              <a:buFontTx/>
              <a:buChar char="•"/>
            </a:pPr>
            <a:endParaRPr lang="en-IN" sz="1000" dirty="0">
              <a:solidFill>
                <a:schemeClr val="bg1"/>
              </a:solidFill>
              <a:latin typeface="Pt stans"/>
              <a:ea typeface="Arial" panose="020B0604020202020204" pitchFamily="34" charset="0"/>
            </a:endParaRPr>
          </a:p>
          <a:p>
            <a:pPr marL="628650" lvl="1" indent="-171450">
              <a:lnSpc>
                <a:spcPct val="115000"/>
              </a:lnSpc>
              <a:spcAft>
                <a:spcPts val="45"/>
              </a:spcAft>
              <a:buClr>
                <a:schemeClr val="bg1"/>
              </a:buClr>
              <a:buFontTx/>
              <a:buChar char="•"/>
            </a:pPr>
            <a:endParaRPr lang="en-IN" sz="1000" dirty="0">
              <a:solidFill>
                <a:schemeClr val="bg1"/>
              </a:solidFill>
              <a:latin typeface="Pt stans"/>
              <a:ea typeface="Arial" panose="020B0604020202020204" pitchFamily="34" charset="0"/>
            </a:endParaRPr>
          </a:p>
          <a:p>
            <a:pPr marL="457200" lvl="1" indent="0">
              <a:lnSpc>
                <a:spcPct val="107000"/>
              </a:lnSpc>
              <a:spcAft>
                <a:spcPts val="45"/>
              </a:spcAft>
              <a:buClr>
                <a:schemeClr val="bg1"/>
              </a:buClr>
              <a:buNone/>
            </a:pPr>
            <a:endParaRPr lang="en-IN" sz="1000" dirty="0">
              <a:solidFill>
                <a:schemeClr val="bg1"/>
              </a:solidFill>
              <a:latin typeface="Pt stans"/>
              <a:ea typeface="Times New Roman" panose="02020603050405020304" pitchFamily="18" charset="0"/>
              <a:cs typeface="Mangal" panose="02040503050203030202" pitchFamily="18" charset="0"/>
            </a:endParaRPr>
          </a:p>
          <a:p>
            <a:pPr marL="323850" indent="-171450">
              <a:buClr>
                <a:schemeClr val="bg1"/>
              </a:buClr>
              <a:buFont typeface="Wingdings" panose="05000000000000000000" pitchFamily="2" charset="2"/>
              <a:buChar char="Ø"/>
            </a:pPr>
            <a:r>
              <a:rPr lang="en-IN" sz="1000" b="1" dirty="0">
                <a:solidFill>
                  <a:schemeClr val="bg1"/>
                </a:solidFill>
                <a:latin typeface="Pt stans"/>
              </a:rPr>
              <a:t>Client</a:t>
            </a:r>
            <a:r>
              <a:rPr lang="en-IN" sz="1000" b="1" dirty="0">
                <a:solidFill>
                  <a:schemeClr val="bg1"/>
                </a:solidFill>
                <a:effectLst/>
                <a:latin typeface="Pt stans"/>
              </a:rPr>
              <a:t> Aspect:</a:t>
            </a:r>
          </a:p>
          <a:p>
            <a:pPr marL="323850" indent="-171450">
              <a:buClr>
                <a:schemeClr val="bg1"/>
              </a:buClr>
              <a:buFontTx/>
              <a:buChar char="•"/>
            </a:pPr>
            <a:endParaRPr lang="en-IN" sz="1000" dirty="0">
              <a:solidFill>
                <a:schemeClr val="bg1"/>
              </a:solidFill>
              <a:effectLst/>
              <a:latin typeface="Pt stans"/>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Add money from CBS to the client’s wallet</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Make a booking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Check their booking status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Fair calculation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Trip history </a:t>
            </a:r>
            <a:endParaRPr lang="en-IN" sz="1000" dirty="0">
              <a:solidFill>
                <a:schemeClr val="bg1"/>
              </a:solidFill>
              <a:effectLst/>
              <a:latin typeface="Pt stans"/>
              <a:ea typeface="Arial" panose="020B0604020202020204" pitchFamily="34" charset="0"/>
            </a:endParaRPr>
          </a:p>
          <a:p>
            <a:pPr marL="628650" lvl="1" indent="-171450">
              <a:lnSpc>
                <a:spcPct val="115000"/>
              </a:lnSpc>
              <a:spcAft>
                <a:spcPts val="45"/>
              </a:spcAft>
              <a:buClr>
                <a:schemeClr val="bg1"/>
              </a:buClr>
              <a:buFontTx/>
              <a:buChar char="•"/>
            </a:pPr>
            <a:r>
              <a:rPr lang="en-IN" sz="1000" dirty="0">
                <a:solidFill>
                  <a:schemeClr val="bg1"/>
                </a:solidFill>
                <a:effectLst/>
                <a:latin typeface="Pt stans"/>
                <a:ea typeface="Times New Roman" panose="02020603050405020304" pitchFamily="18" charset="0"/>
              </a:rPr>
              <a:t>Give a rating to a trip</a:t>
            </a:r>
          </a:p>
          <a:p>
            <a:pPr marL="628650" lvl="1" indent="-171450">
              <a:lnSpc>
                <a:spcPct val="115000"/>
              </a:lnSpc>
              <a:spcAft>
                <a:spcPts val="45"/>
              </a:spcAft>
              <a:buClr>
                <a:schemeClr val="bg1"/>
              </a:buClr>
              <a:buFontTx/>
              <a:buChar char="•"/>
            </a:pPr>
            <a:endParaRPr lang="en-IN" sz="1000" dirty="0">
              <a:solidFill>
                <a:schemeClr val="bg1"/>
              </a:solidFill>
              <a:effectLst/>
              <a:latin typeface="Pt stans"/>
              <a:ea typeface="Times New Roman" panose="02020603050405020304" pitchFamily="18" charset="0"/>
            </a:endParaRPr>
          </a:p>
          <a:p>
            <a:pPr marL="323850" indent="-171450">
              <a:buClr>
                <a:schemeClr val="bg1"/>
              </a:buClr>
              <a:buFont typeface="Wingdings" panose="05000000000000000000" pitchFamily="2" charset="2"/>
              <a:buChar char="Ø"/>
            </a:pPr>
            <a:r>
              <a:rPr lang="en-IN" sz="1000" b="1" dirty="0">
                <a:solidFill>
                  <a:schemeClr val="bg1"/>
                </a:solidFill>
                <a:effectLst/>
                <a:latin typeface="Pt stans"/>
              </a:rPr>
              <a:t>Analysis:</a:t>
            </a:r>
          </a:p>
          <a:p>
            <a:pPr marL="323850" indent="-171450">
              <a:buClr>
                <a:schemeClr val="bg1"/>
              </a:buClr>
              <a:buFontTx/>
              <a:buChar char="•"/>
            </a:pPr>
            <a:endParaRPr lang="en-IN" sz="1000" dirty="0">
              <a:solidFill>
                <a:schemeClr val="bg1"/>
              </a:solidFill>
              <a:effectLst/>
              <a:latin typeface="Pt stans"/>
            </a:endParaRP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Authenticating users based on username and password.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Keeping session track of user activity.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Add money from CBS to the wallet</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Recording client’s request for booking.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Booked trip payment transfer to CBS</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Booked trips are shown to the driver.</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Payment transfer from CBS to driver’s wallet</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Keeping a history of trip bookings. </a:t>
            </a:r>
          </a:p>
          <a:p>
            <a:pPr marL="628650" lvl="1" indent="-171450">
              <a:lnSpc>
                <a:spcPct val="115000"/>
              </a:lnSpc>
              <a:spcAft>
                <a:spcPts val="45"/>
              </a:spcAft>
              <a:buClr>
                <a:schemeClr val="bg1"/>
              </a:buClr>
              <a:buFontTx/>
              <a:buChar char="•"/>
            </a:pPr>
            <a:r>
              <a:rPr lang="en-US" sz="1000" dirty="0">
                <a:solidFill>
                  <a:schemeClr val="bg1"/>
                </a:solidFill>
                <a:effectLst/>
                <a:latin typeface="Pt stans"/>
                <a:ea typeface="Times New Roman" panose="02020603050405020304" pitchFamily="18" charset="0"/>
              </a:rPr>
              <a:t>Keeping a record of ratings received from the clients. </a:t>
            </a:r>
          </a:p>
        </p:txBody>
      </p:sp>
    </p:spTree>
    <p:extLst>
      <p:ext uri="{BB962C8B-B14F-4D97-AF65-F5344CB8AC3E}">
        <p14:creationId xmlns:p14="http://schemas.microsoft.com/office/powerpoint/2010/main" val="213777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ata Center Business Plan by Slidesgo">
  <a:themeElements>
    <a:clrScheme name="Simple Light">
      <a:dk1>
        <a:srgbClr val="000000"/>
      </a:dk1>
      <a:lt1>
        <a:srgbClr val="FFFFFF"/>
      </a:lt1>
      <a:dk2>
        <a:srgbClr val="606060"/>
      </a:dk2>
      <a:lt2>
        <a:srgbClr val="151B46"/>
      </a:lt2>
      <a:accent1>
        <a:srgbClr val="2C4ED7"/>
      </a:accent1>
      <a:accent2>
        <a:srgbClr val="8FFFFF"/>
      </a:accent2>
      <a:accent3>
        <a:srgbClr val="95FFAE"/>
      </a:accent3>
      <a:accent4>
        <a:srgbClr val="1D2875"/>
      </a:accent4>
      <a:accent5>
        <a:srgbClr val="FFFFFF"/>
      </a:accent5>
      <a:accent6>
        <a:srgbClr val="FFFFFF"/>
      </a:accent6>
      <a:hlink>
        <a:srgbClr val="8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TotalTime>
  <Words>933</Words>
  <Application>Microsoft Office PowerPoint</Application>
  <PresentationFormat>On-screen Show (16:9)</PresentationFormat>
  <Paragraphs>88</Paragraphs>
  <Slides>17</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Pt stans</vt:lpstr>
      <vt:lpstr>PT Sans</vt:lpstr>
      <vt:lpstr>Roboto Condensed Light</vt:lpstr>
      <vt:lpstr>Calibri</vt:lpstr>
      <vt:lpstr>Arial Rounded MT Bold</vt:lpstr>
      <vt:lpstr>Wingdings</vt:lpstr>
      <vt:lpstr>Exo</vt:lpstr>
      <vt:lpstr>Data Center Business Plan by Slidesgo</vt:lpstr>
      <vt:lpstr>B04  Om Sanjay Phatak      [1920000033] B07  Pratham Mohan Patil  [1920000074] B08  Vinayak Prakash Mali [1920000078]</vt:lpstr>
      <vt:lpstr>TRIP MANAGEMENT  SYSTEM</vt:lpstr>
      <vt:lpstr>PROBLEM STATEMENT</vt:lpstr>
      <vt:lpstr>PURPOSE</vt:lpstr>
      <vt:lpstr>SCOPE</vt:lpstr>
      <vt:lpstr>GOALS</vt:lpstr>
      <vt:lpstr>PRODUCT  PERSPECTIVE</vt:lpstr>
      <vt:lpstr>PowerPoint Presentation</vt:lpstr>
      <vt:lpstr>FUNCTIONAL REQUIREMENTS </vt:lpstr>
      <vt:lpstr>NON-FUNCTIONAL REQUIREMENTS </vt:lpstr>
      <vt:lpstr>TECHNOLOGIES</vt:lpstr>
      <vt:lpstr>CASE  DIAGRAMS</vt:lpstr>
      <vt:lpstr>PowerPoint Presentation</vt:lpstr>
      <vt:lpstr>PowerPoint Presentation</vt:lpstr>
      <vt:lpstr>PowerPoint Presentation</vt:lpstr>
      <vt:lpstr>OUR TEAM</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B04  Om Sanjay Phatak      [1920000033] B07  Pratham Mohan Patil  [1920000074] B08  Vinayak Prakash Mali [1920000078]</dc:title>
  <dc:creator>Pratham Patil</dc:creator>
  <cp:lastModifiedBy>Pratham Patil</cp:lastModifiedBy>
  <cp:revision>9</cp:revision>
  <dcterms:modified xsi:type="dcterms:W3CDTF">2022-11-06T04:29:50Z</dcterms:modified>
</cp:coreProperties>
</file>